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74" r:id="rId2"/>
    <p:sldId id="380" r:id="rId3"/>
    <p:sldId id="397" r:id="rId4"/>
    <p:sldId id="395" r:id="rId5"/>
    <p:sldId id="394" r:id="rId6"/>
    <p:sldId id="392" r:id="rId7"/>
    <p:sldId id="393" r:id="rId8"/>
    <p:sldId id="390" r:id="rId9"/>
    <p:sldId id="391" r:id="rId10"/>
    <p:sldId id="389" r:id="rId11"/>
    <p:sldId id="408" r:id="rId12"/>
    <p:sldId id="409" r:id="rId13"/>
    <p:sldId id="410" r:id="rId14"/>
    <p:sldId id="411" r:id="rId15"/>
    <p:sldId id="412" r:id="rId16"/>
    <p:sldId id="406" r:id="rId17"/>
    <p:sldId id="413" r:id="rId18"/>
    <p:sldId id="414" r:id="rId19"/>
    <p:sldId id="415" r:id="rId20"/>
    <p:sldId id="416" r:id="rId21"/>
    <p:sldId id="398" r:id="rId22"/>
    <p:sldId id="400" r:id="rId23"/>
  </p:sldIdLst>
  <p:sldSz cx="9144000" cy="6858000" type="screen4x3"/>
  <p:notesSz cx="6794500" cy="9906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D4C5BA6B-3E60-4798-BE5C-2273A3134A71}">
          <p14:sldIdLst>
            <p14:sldId id="374"/>
            <p14:sldId id="380"/>
            <p14:sldId id="397"/>
            <p14:sldId id="395"/>
            <p14:sldId id="394"/>
            <p14:sldId id="392"/>
            <p14:sldId id="393"/>
            <p14:sldId id="390"/>
            <p14:sldId id="391"/>
            <p14:sldId id="389"/>
            <p14:sldId id="408"/>
            <p14:sldId id="409"/>
            <p14:sldId id="410"/>
            <p14:sldId id="411"/>
            <p14:sldId id="412"/>
            <p14:sldId id="406"/>
            <p14:sldId id="413"/>
            <p14:sldId id="414"/>
            <p14:sldId id="415"/>
            <p14:sldId id="416"/>
            <p14:sldId id="398"/>
            <p14:sldId id="400"/>
          </p14:sldIdLst>
        </p14:section>
        <p14:section name="Inndeling uten navn" id="{494D5F38-79CF-4550-8D5F-B291464740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424" autoAdjust="0"/>
  </p:normalViewPr>
  <p:slideViewPr>
    <p:cSldViewPr>
      <p:cViewPr varScale="1">
        <p:scale>
          <a:sx n="36" d="100"/>
          <a:sy n="36" d="100"/>
        </p:scale>
        <p:origin x="804" y="44"/>
      </p:cViewPr>
      <p:guideLst>
        <p:guide orient="horz" pos="2160"/>
        <p:guide pos="2880"/>
      </p:guideLst>
    </p:cSldViewPr>
  </p:slideViewPr>
  <p:outlineViewPr>
    <p:cViewPr>
      <p:scale>
        <a:sx n="33" d="100"/>
        <a:sy n="33" d="100"/>
      </p:scale>
      <p:origin x="0" y="-6192"/>
    </p:cViewPr>
  </p:outlineViewPr>
  <p:notesTextViewPr>
    <p:cViewPr>
      <p:scale>
        <a:sx n="3" d="2"/>
        <a:sy n="3" d="2"/>
      </p:scale>
      <p:origin x="0" y="0"/>
    </p:cViewPr>
  </p:notesTextViewPr>
  <p:sorterViewPr>
    <p:cViewPr varScale="1">
      <p:scale>
        <a:sx n="1" d="1"/>
        <a:sy n="1" d="1"/>
      </p:scale>
      <p:origin x="0" y="-9564"/>
    </p:cViewPr>
  </p:sorterViewPr>
  <p:notesViewPr>
    <p:cSldViewPr>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Jeg mener de regionale samlingene med både søstre og brødre må opprettholdes.</c:v>
                </c:pt>
              </c:strCache>
            </c:strRef>
          </c:tx>
          <c:spPr>
            <a:solidFill>
              <a:srgbClr val="4682B4"/>
            </a:solidFill>
            <a:ln>
              <a:solidFill>
                <a:srgbClr val="4682B4"/>
              </a:solidFill>
            </a:ln>
          </c:spPr>
          <c:invertIfNegative val="0"/>
          <c:dPt>
            <c:idx val="0"/>
            <c:invertIfNegative val="0"/>
            <c:bubble3D val="0"/>
            <c:spPr>
              <a:solidFill>
                <a:srgbClr val="4682B4"/>
              </a:solidFill>
            </c:spPr>
            <c:extLst>
              <c:ext xmlns:c16="http://schemas.microsoft.com/office/drawing/2014/chart" uri="{C3380CC4-5D6E-409C-BE32-E72D297353CC}">
                <c16:uniqueId val="{00000001-1D7E-4A4E-86D8-F373310AF327}"/>
              </c:ext>
            </c:extLst>
          </c:dPt>
          <c:dPt>
            <c:idx val="1"/>
            <c:invertIfNegative val="0"/>
            <c:bubble3D val="0"/>
            <c:spPr>
              <a:solidFill>
                <a:srgbClr val="9ACD32"/>
              </a:solidFill>
            </c:spPr>
            <c:extLst>
              <c:ext xmlns:c16="http://schemas.microsoft.com/office/drawing/2014/chart" uri="{C3380CC4-5D6E-409C-BE32-E72D297353CC}">
                <c16:uniqueId val="{00000003-1D7E-4A4E-86D8-F373310AF327}"/>
              </c:ext>
            </c:extLst>
          </c:dPt>
          <c:dPt>
            <c:idx val="2"/>
            <c:invertIfNegative val="0"/>
            <c:bubble3D val="0"/>
            <c:spPr>
              <a:solidFill>
                <a:srgbClr val="708090"/>
              </a:solidFill>
            </c:spPr>
            <c:extLst>
              <c:ext xmlns:c16="http://schemas.microsoft.com/office/drawing/2014/chart" uri="{C3380CC4-5D6E-409C-BE32-E72D297353CC}">
                <c16:uniqueId val="{00000005-1D7E-4A4E-86D8-F373310AF327}"/>
              </c:ext>
            </c:extLst>
          </c:dPt>
          <c:dPt>
            <c:idx val="3"/>
            <c:invertIfNegative val="0"/>
            <c:bubble3D val="0"/>
            <c:spPr>
              <a:solidFill>
                <a:srgbClr val="CD853F"/>
              </a:solidFill>
            </c:spPr>
            <c:extLst>
              <c:ext xmlns:c16="http://schemas.microsoft.com/office/drawing/2014/chart" uri="{C3380CC4-5D6E-409C-BE32-E72D297353CC}">
                <c16:uniqueId val="{00000007-1D7E-4A4E-86D8-F373310AF327}"/>
              </c:ext>
            </c:extLst>
          </c:dPt>
          <c:dPt>
            <c:idx val="4"/>
            <c:invertIfNegative val="0"/>
            <c:bubble3D val="0"/>
            <c:spPr>
              <a:solidFill>
                <a:srgbClr val="B22222"/>
              </a:solidFill>
            </c:spPr>
            <c:extLst>
              <c:ext xmlns:c16="http://schemas.microsoft.com/office/drawing/2014/chart" uri="{C3380CC4-5D6E-409C-BE32-E72D297353CC}">
                <c16:uniqueId val="{00000009-1D7E-4A4E-86D8-F373310AF327}"/>
              </c:ext>
            </c:extLst>
          </c:dPt>
          <c:dPt>
            <c:idx val="5"/>
            <c:invertIfNegative val="0"/>
            <c:bubble3D val="0"/>
            <c:spPr>
              <a:solidFill>
                <a:srgbClr val="FFA500"/>
              </a:solidFill>
            </c:spPr>
            <c:extLst>
              <c:ext xmlns:c16="http://schemas.microsoft.com/office/drawing/2014/chart" uri="{C3380CC4-5D6E-409C-BE32-E72D297353CC}">
                <c16:uniqueId val="{0000000B-1D7E-4A4E-86D8-F373310AF327}"/>
              </c:ext>
            </c:extLst>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Helt uenig</c:v>
                </c:pt>
                <c:pt idx="1">
                  <c:v>2</c:v>
                </c:pt>
                <c:pt idx="2">
                  <c:v>3</c:v>
                </c:pt>
                <c:pt idx="3">
                  <c:v>4</c:v>
                </c:pt>
                <c:pt idx="4">
                  <c:v>5</c:v>
                </c:pt>
                <c:pt idx="5">
                  <c:v>6 Helt enig</c:v>
                </c:pt>
              </c:strCache>
            </c:strRef>
          </c:cat>
          <c:val>
            <c:numRef>
              <c:f>Sheet1!$B$2:$B$7</c:f>
              <c:numCache>
                <c:formatCode>0.0%</c:formatCode>
                <c:ptCount val="6"/>
                <c:pt idx="0">
                  <c:v>0</c:v>
                </c:pt>
                <c:pt idx="1">
                  <c:v>0</c:v>
                </c:pt>
                <c:pt idx="2">
                  <c:v>0</c:v>
                </c:pt>
                <c:pt idx="3">
                  <c:v>0.05</c:v>
                </c:pt>
                <c:pt idx="4">
                  <c:v>0</c:v>
                </c:pt>
                <c:pt idx="5">
                  <c:v>0.95</c:v>
                </c:pt>
              </c:numCache>
            </c:numRef>
          </c:val>
          <c:extLst>
            <c:ext xmlns:c16="http://schemas.microsoft.com/office/drawing/2014/chart" uri="{C3380CC4-5D6E-409C-BE32-E72D297353CC}">
              <c16:uniqueId val="{0000000C-1D7E-4A4E-86D8-F373310AF327}"/>
            </c:ext>
          </c:extLst>
        </c:ser>
        <c:dLbls>
          <c:showLegendKey val="0"/>
          <c:showVal val="0"/>
          <c:showCatName val="0"/>
          <c:showSerName val="0"/>
          <c:showPercent val="0"/>
          <c:showBubbleSize val="0"/>
        </c:dLbls>
        <c:gapWidth val="40"/>
        <c:axId val="67451136"/>
        <c:axId val="66437120"/>
      </c:barChart>
      <c:valAx>
        <c:axId val="66437120"/>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Prosent</a:t>
                </a:r>
              </a:p>
            </c:rich>
          </c:tx>
          <c:overlay val="0"/>
        </c:title>
        <c:numFmt formatCode="0%" sourceLinked="0"/>
        <c:majorTickMark val="cross"/>
        <c:minorTickMark val="cross"/>
        <c:tickLblPos val="nextTo"/>
        <c:spPr>
          <a:ln>
            <a:noFill/>
          </a:ln>
        </c:spPr>
        <c:txPr>
          <a:bodyPr/>
          <a:lstStyle/>
          <a:p>
            <a:pPr>
              <a:defRPr sz="1000" b="0"/>
            </a:pPr>
            <a:endParaRPr lang="nb-NO"/>
          </a:p>
        </c:txPr>
        <c:crossAx val="67451136"/>
        <c:crosses val="max"/>
        <c:crossBetween val="between"/>
      </c:valAx>
      <c:catAx>
        <c:axId val="6745113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66437120"/>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Jeg mener at det er meget viktig at programmet tilbyes nye Overmestre.</c:v>
                </c:pt>
              </c:strCache>
            </c:strRef>
          </c:tx>
          <c:spPr>
            <a:solidFill>
              <a:srgbClr val="4682B4"/>
            </a:solidFill>
            <a:ln>
              <a:solidFill>
                <a:srgbClr val="4682B4"/>
              </a:solidFill>
            </a:ln>
          </c:spPr>
          <c:invertIfNegative val="0"/>
          <c:dPt>
            <c:idx val="0"/>
            <c:invertIfNegative val="0"/>
            <c:bubble3D val="0"/>
            <c:spPr>
              <a:solidFill>
                <a:srgbClr val="4682B4"/>
              </a:solidFill>
            </c:spPr>
            <c:extLst>
              <c:ext xmlns:c16="http://schemas.microsoft.com/office/drawing/2014/chart" uri="{C3380CC4-5D6E-409C-BE32-E72D297353CC}">
                <c16:uniqueId val="{00000001-FDEE-48A9-8F1E-1CAEC50158A9}"/>
              </c:ext>
            </c:extLst>
          </c:dPt>
          <c:dPt>
            <c:idx val="1"/>
            <c:invertIfNegative val="0"/>
            <c:bubble3D val="0"/>
            <c:spPr>
              <a:solidFill>
                <a:srgbClr val="9ACD32"/>
              </a:solidFill>
            </c:spPr>
            <c:extLst>
              <c:ext xmlns:c16="http://schemas.microsoft.com/office/drawing/2014/chart" uri="{C3380CC4-5D6E-409C-BE32-E72D297353CC}">
                <c16:uniqueId val="{00000003-FDEE-48A9-8F1E-1CAEC50158A9}"/>
              </c:ext>
            </c:extLst>
          </c:dPt>
          <c:dPt>
            <c:idx val="2"/>
            <c:invertIfNegative val="0"/>
            <c:bubble3D val="0"/>
            <c:spPr>
              <a:solidFill>
                <a:srgbClr val="708090"/>
              </a:solidFill>
            </c:spPr>
            <c:extLst>
              <c:ext xmlns:c16="http://schemas.microsoft.com/office/drawing/2014/chart" uri="{C3380CC4-5D6E-409C-BE32-E72D297353CC}">
                <c16:uniqueId val="{00000005-FDEE-48A9-8F1E-1CAEC50158A9}"/>
              </c:ext>
            </c:extLst>
          </c:dPt>
          <c:dPt>
            <c:idx val="3"/>
            <c:invertIfNegative val="0"/>
            <c:bubble3D val="0"/>
            <c:spPr>
              <a:solidFill>
                <a:srgbClr val="CD853F"/>
              </a:solidFill>
            </c:spPr>
            <c:extLst>
              <c:ext xmlns:c16="http://schemas.microsoft.com/office/drawing/2014/chart" uri="{C3380CC4-5D6E-409C-BE32-E72D297353CC}">
                <c16:uniqueId val="{00000007-FDEE-48A9-8F1E-1CAEC50158A9}"/>
              </c:ext>
            </c:extLst>
          </c:dPt>
          <c:dPt>
            <c:idx val="4"/>
            <c:invertIfNegative val="0"/>
            <c:bubble3D val="0"/>
            <c:spPr>
              <a:solidFill>
                <a:srgbClr val="B22222"/>
              </a:solidFill>
            </c:spPr>
            <c:extLst>
              <c:ext xmlns:c16="http://schemas.microsoft.com/office/drawing/2014/chart" uri="{C3380CC4-5D6E-409C-BE32-E72D297353CC}">
                <c16:uniqueId val="{00000009-FDEE-48A9-8F1E-1CAEC50158A9}"/>
              </c:ext>
            </c:extLst>
          </c:dPt>
          <c:dPt>
            <c:idx val="5"/>
            <c:invertIfNegative val="0"/>
            <c:bubble3D val="0"/>
            <c:spPr>
              <a:solidFill>
                <a:srgbClr val="FFA500"/>
              </a:solidFill>
            </c:spPr>
            <c:extLst>
              <c:ext xmlns:c16="http://schemas.microsoft.com/office/drawing/2014/chart" uri="{C3380CC4-5D6E-409C-BE32-E72D297353CC}">
                <c16:uniqueId val="{0000000B-FDEE-48A9-8F1E-1CAEC50158A9}"/>
              </c:ext>
            </c:extLst>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Helt uenig</c:v>
                </c:pt>
                <c:pt idx="1">
                  <c:v>2</c:v>
                </c:pt>
                <c:pt idx="2">
                  <c:v>3</c:v>
                </c:pt>
                <c:pt idx="3">
                  <c:v>4</c:v>
                </c:pt>
                <c:pt idx="4">
                  <c:v>5</c:v>
                </c:pt>
                <c:pt idx="5">
                  <c:v>6 Helt enig</c:v>
                </c:pt>
              </c:strCache>
            </c:strRef>
          </c:cat>
          <c:val>
            <c:numRef>
              <c:f>Sheet1!$B$2:$B$7</c:f>
              <c:numCache>
                <c:formatCode>0.0%</c:formatCode>
                <c:ptCount val="6"/>
                <c:pt idx="0">
                  <c:v>0</c:v>
                </c:pt>
                <c:pt idx="1">
                  <c:v>0</c:v>
                </c:pt>
                <c:pt idx="2">
                  <c:v>0.05</c:v>
                </c:pt>
                <c:pt idx="3">
                  <c:v>0.05</c:v>
                </c:pt>
                <c:pt idx="4">
                  <c:v>0.25</c:v>
                </c:pt>
                <c:pt idx="5">
                  <c:v>0.65</c:v>
                </c:pt>
              </c:numCache>
            </c:numRef>
          </c:val>
          <c:extLst>
            <c:ext xmlns:c16="http://schemas.microsoft.com/office/drawing/2014/chart" uri="{C3380CC4-5D6E-409C-BE32-E72D297353CC}">
              <c16:uniqueId val="{0000000C-FDEE-48A9-8F1E-1CAEC50158A9}"/>
            </c:ext>
          </c:extLst>
        </c:ser>
        <c:dLbls>
          <c:showLegendKey val="0"/>
          <c:showVal val="0"/>
          <c:showCatName val="0"/>
          <c:showSerName val="0"/>
          <c:showPercent val="0"/>
          <c:showBubbleSize val="0"/>
        </c:dLbls>
        <c:gapWidth val="40"/>
        <c:axId val="67451136"/>
        <c:axId val="66437120"/>
      </c:barChart>
      <c:valAx>
        <c:axId val="66437120"/>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Prosent</a:t>
                </a:r>
              </a:p>
            </c:rich>
          </c:tx>
          <c:overlay val="0"/>
        </c:title>
        <c:numFmt formatCode="0%" sourceLinked="0"/>
        <c:majorTickMark val="cross"/>
        <c:minorTickMark val="cross"/>
        <c:tickLblPos val="nextTo"/>
        <c:spPr>
          <a:ln>
            <a:noFill/>
          </a:ln>
        </c:spPr>
        <c:txPr>
          <a:bodyPr/>
          <a:lstStyle/>
          <a:p>
            <a:pPr>
              <a:defRPr sz="1000" b="0"/>
            </a:pPr>
            <a:endParaRPr lang="nb-NO"/>
          </a:p>
        </c:txPr>
        <c:crossAx val="67451136"/>
        <c:crosses val="max"/>
        <c:crossBetween val="between"/>
      </c:valAx>
      <c:catAx>
        <c:axId val="6745113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66437120"/>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Jeg mener programmet har hatt en meget god innflytelse på min motivasjon og utøvelse i funksjonen som Overmester.</c:v>
                </c:pt>
              </c:strCache>
            </c:strRef>
          </c:tx>
          <c:spPr>
            <a:solidFill>
              <a:srgbClr val="4682B4"/>
            </a:solidFill>
            <a:ln>
              <a:solidFill>
                <a:srgbClr val="4682B4"/>
              </a:solidFill>
            </a:ln>
          </c:spPr>
          <c:invertIfNegative val="0"/>
          <c:dPt>
            <c:idx val="0"/>
            <c:invertIfNegative val="0"/>
            <c:bubble3D val="0"/>
            <c:spPr>
              <a:solidFill>
                <a:srgbClr val="4682B4"/>
              </a:solidFill>
            </c:spPr>
            <c:extLst>
              <c:ext xmlns:c16="http://schemas.microsoft.com/office/drawing/2014/chart" uri="{C3380CC4-5D6E-409C-BE32-E72D297353CC}">
                <c16:uniqueId val="{00000001-A814-4CE2-A3D9-FB13711AC57F}"/>
              </c:ext>
            </c:extLst>
          </c:dPt>
          <c:dPt>
            <c:idx val="1"/>
            <c:invertIfNegative val="0"/>
            <c:bubble3D val="0"/>
            <c:spPr>
              <a:solidFill>
                <a:srgbClr val="9ACD32"/>
              </a:solidFill>
            </c:spPr>
            <c:extLst>
              <c:ext xmlns:c16="http://schemas.microsoft.com/office/drawing/2014/chart" uri="{C3380CC4-5D6E-409C-BE32-E72D297353CC}">
                <c16:uniqueId val="{00000003-A814-4CE2-A3D9-FB13711AC57F}"/>
              </c:ext>
            </c:extLst>
          </c:dPt>
          <c:dPt>
            <c:idx val="2"/>
            <c:invertIfNegative val="0"/>
            <c:bubble3D val="0"/>
            <c:spPr>
              <a:solidFill>
                <a:srgbClr val="708090"/>
              </a:solidFill>
            </c:spPr>
            <c:extLst>
              <c:ext xmlns:c16="http://schemas.microsoft.com/office/drawing/2014/chart" uri="{C3380CC4-5D6E-409C-BE32-E72D297353CC}">
                <c16:uniqueId val="{00000005-A814-4CE2-A3D9-FB13711AC57F}"/>
              </c:ext>
            </c:extLst>
          </c:dPt>
          <c:dPt>
            <c:idx val="3"/>
            <c:invertIfNegative val="0"/>
            <c:bubble3D val="0"/>
            <c:spPr>
              <a:solidFill>
                <a:srgbClr val="CD853F"/>
              </a:solidFill>
            </c:spPr>
            <c:extLst>
              <c:ext xmlns:c16="http://schemas.microsoft.com/office/drawing/2014/chart" uri="{C3380CC4-5D6E-409C-BE32-E72D297353CC}">
                <c16:uniqueId val="{00000007-A814-4CE2-A3D9-FB13711AC57F}"/>
              </c:ext>
            </c:extLst>
          </c:dPt>
          <c:dPt>
            <c:idx val="4"/>
            <c:invertIfNegative val="0"/>
            <c:bubble3D val="0"/>
            <c:spPr>
              <a:solidFill>
                <a:srgbClr val="B22222"/>
              </a:solidFill>
            </c:spPr>
            <c:extLst>
              <c:ext xmlns:c16="http://schemas.microsoft.com/office/drawing/2014/chart" uri="{C3380CC4-5D6E-409C-BE32-E72D297353CC}">
                <c16:uniqueId val="{00000009-A814-4CE2-A3D9-FB13711AC57F}"/>
              </c:ext>
            </c:extLst>
          </c:dPt>
          <c:dPt>
            <c:idx val="5"/>
            <c:invertIfNegative val="0"/>
            <c:bubble3D val="0"/>
            <c:spPr>
              <a:solidFill>
                <a:srgbClr val="FFA500"/>
              </a:solidFill>
            </c:spPr>
            <c:extLst>
              <c:ext xmlns:c16="http://schemas.microsoft.com/office/drawing/2014/chart" uri="{C3380CC4-5D6E-409C-BE32-E72D297353CC}">
                <c16:uniqueId val="{0000000B-A814-4CE2-A3D9-FB13711AC57F}"/>
              </c:ext>
            </c:extLst>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Helt uenig</c:v>
                </c:pt>
                <c:pt idx="1">
                  <c:v>2</c:v>
                </c:pt>
                <c:pt idx="2">
                  <c:v>3</c:v>
                </c:pt>
                <c:pt idx="3">
                  <c:v>4</c:v>
                </c:pt>
                <c:pt idx="4">
                  <c:v>5</c:v>
                </c:pt>
                <c:pt idx="5">
                  <c:v>6 Helt enig</c:v>
                </c:pt>
              </c:strCache>
            </c:strRef>
          </c:cat>
          <c:val>
            <c:numRef>
              <c:f>Sheet1!$B$2:$B$7</c:f>
              <c:numCache>
                <c:formatCode>0.0%</c:formatCode>
                <c:ptCount val="6"/>
                <c:pt idx="0">
                  <c:v>0</c:v>
                </c:pt>
                <c:pt idx="1">
                  <c:v>0</c:v>
                </c:pt>
                <c:pt idx="2">
                  <c:v>0.1</c:v>
                </c:pt>
                <c:pt idx="3">
                  <c:v>0</c:v>
                </c:pt>
                <c:pt idx="4">
                  <c:v>0.25</c:v>
                </c:pt>
                <c:pt idx="5">
                  <c:v>0.65</c:v>
                </c:pt>
              </c:numCache>
            </c:numRef>
          </c:val>
          <c:extLst>
            <c:ext xmlns:c16="http://schemas.microsoft.com/office/drawing/2014/chart" uri="{C3380CC4-5D6E-409C-BE32-E72D297353CC}">
              <c16:uniqueId val="{0000000C-A814-4CE2-A3D9-FB13711AC57F}"/>
            </c:ext>
          </c:extLst>
        </c:ser>
        <c:dLbls>
          <c:showLegendKey val="0"/>
          <c:showVal val="0"/>
          <c:showCatName val="0"/>
          <c:showSerName val="0"/>
          <c:showPercent val="0"/>
          <c:showBubbleSize val="0"/>
        </c:dLbls>
        <c:gapWidth val="40"/>
        <c:axId val="67451136"/>
        <c:axId val="66437120"/>
      </c:barChart>
      <c:valAx>
        <c:axId val="66437120"/>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Prosent</a:t>
                </a:r>
              </a:p>
            </c:rich>
          </c:tx>
          <c:overlay val="0"/>
        </c:title>
        <c:numFmt formatCode="0%" sourceLinked="0"/>
        <c:majorTickMark val="cross"/>
        <c:minorTickMark val="cross"/>
        <c:tickLblPos val="nextTo"/>
        <c:spPr>
          <a:ln>
            <a:noFill/>
          </a:ln>
        </c:spPr>
        <c:txPr>
          <a:bodyPr/>
          <a:lstStyle/>
          <a:p>
            <a:pPr>
              <a:defRPr sz="1000" b="0"/>
            </a:pPr>
            <a:endParaRPr lang="nb-NO"/>
          </a:p>
        </c:txPr>
        <c:crossAx val="67451136"/>
        <c:crosses val="max"/>
        <c:crossBetween val="between"/>
      </c:valAx>
      <c:catAx>
        <c:axId val="6745113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66437120"/>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Jeg mener prosjektet er så godt at det må videreføres.</c:v>
                </c:pt>
              </c:strCache>
            </c:strRef>
          </c:tx>
          <c:spPr>
            <a:solidFill>
              <a:srgbClr val="4682B4"/>
            </a:solidFill>
            <a:ln>
              <a:solidFill>
                <a:srgbClr val="4682B4"/>
              </a:solidFill>
            </a:ln>
          </c:spPr>
          <c:invertIfNegative val="0"/>
          <c:dPt>
            <c:idx val="0"/>
            <c:invertIfNegative val="0"/>
            <c:bubble3D val="0"/>
            <c:spPr>
              <a:solidFill>
                <a:srgbClr val="4682B4"/>
              </a:solidFill>
            </c:spPr>
            <c:extLst>
              <c:ext xmlns:c16="http://schemas.microsoft.com/office/drawing/2014/chart" uri="{C3380CC4-5D6E-409C-BE32-E72D297353CC}">
                <c16:uniqueId val="{00000001-6B72-470B-B664-A882815ED69D}"/>
              </c:ext>
            </c:extLst>
          </c:dPt>
          <c:dPt>
            <c:idx val="1"/>
            <c:invertIfNegative val="0"/>
            <c:bubble3D val="0"/>
            <c:spPr>
              <a:solidFill>
                <a:srgbClr val="9ACD32"/>
              </a:solidFill>
            </c:spPr>
            <c:extLst>
              <c:ext xmlns:c16="http://schemas.microsoft.com/office/drawing/2014/chart" uri="{C3380CC4-5D6E-409C-BE32-E72D297353CC}">
                <c16:uniqueId val="{00000003-6B72-470B-B664-A882815ED69D}"/>
              </c:ext>
            </c:extLst>
          </c:dPt>
          <c:dPt>
            <c:idx val="2"/>
            <c:invertIfNegative val="0"/>
            <c:bubble3D val="0"/>
            <c:spPr>
              <a:solidFill>
                <a:srgbClr val="708090"/>
              </a:solidFill>
            </c:spPr>
            <c:extLst>
              <c:ext xmlns:c16="http://schemas.microsoft.com/office/drawing/2014/chart" uri="{C3380CC4-5D6E-409C-BE32-E72D297353CC}">
                <c16:uniqueId val="{00000005-6B72-470B-B664-A882815ED69D}"/>
              </c:ext>
            </c:extLst>
          </c:dPt>
          <c:dPt>
            <c:idx val="3"/>
            <c:invertIfNegative val="0"/>
            <c:bubble3D val="0"/>
            <c:spPr>
              <a:solidFill>
                <a:srgbClr val="CD853F"/>
              </a:solidFill>
            </c:spPr>
            <c:extLst>
              <c:ext xmlns:c16="http://schemas.microsoft.com/office/drawing/2014/chart" uri="{C3380CC4-5D6E-409C-BE32-E72D297353CC}">
                <c16:uniqueId val="{00000007-6B72-470B-B664-A882815ED69D}"/>
              </c:ext>
            </c:extLst>
          </c:dPt>
          <c:dPt>
            <c:idx val="4"/>
            <c:invertIfNegative val="0"/>
            <c:bubble3D val="0"/>
            <c:spPr>
              <a:solidFill>
                <a:srgbClr val="B22222"/>
              </a:solidFill>
            </c:spPr>
            <c:extLst>
              <c:ext xmlns:c16="http://schemas.microsoft.com/office/drawing/2014/chart" uri="{C3380CC4-5D6E-409C-BE32-E72D297353CC}">
                <c16:uniqueId val="{00000009-6B72-470B-B664-A882815ED69D}"/>
              </c:ext>
            </c:extLst>
          </c:dPt>
          <c:dPt>
            <c:idx val="5"/>
            <c:invertIfNegative val="0"/>
            <c:bubble3D val="0"/>
            <c:spPr>
              <a:solidFill>
                <a:srgbClr val="FFA500"/>
              </a:solidFill>
            </c:spPr>
            <c:extLst>
              <c:ext xmlns:c16="http://schemas.microsoft.com/office/drawing/2014/chart" uri="{C3380CC4-5D6E-409C-BE32-E72D297353CC}">
                <c16:uniqueId val="{0000000B-6B72-470B-B664-A882815ED69D}"/>
              </c:ext>
            </c:extLst>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Helt uenig</c:v>
                </c:pt>
                <c:pt idx="1">
                  <c:v>2</c:v>
                </c:pt>
                <c:pt idx="2">
                  <c:v>3</c:v>
                </c:pt>
                <c:pt idx="3">
                  <c:v>4</c:v>
                </c:pt>
                <c:pt idx="4">
                  <c:v>5</c:v>
                </c:pt>
                <c:pt idx="5">
                  <c:v>6 Helt enig</c:v>
                </c:pt>
              </c:strCache>
            </c:strRef>
          </c:cat>
          <c:val>
            <c:numRef>
              <c:f>Sheet1!$B$2:$B$7</c:f>
              <c:numCache>
                <c:formatCode>0.0%</c:formatCode>
                <c:ptCount val="6"/>
                <c:pt idx="0">
                  <c:v>0</c:v>
                </c:pt>
                <c:pt idx="1">
                  <c:v>0</c:v>
                </c:pt>
                <c:pt idx="2">
                  <c:v>0</c:v>
                </c:pt>
                <c:pt idx="3">
                  <c:v>0.1</c:v>
                </c:pt>
                <c:pt idx="4">
                  <c:v>0.2</c:v>
                </c:pt>
                <c:pt idx="5">
                  <c:v>0.7</c:v>
                </c:pt>
              </c:numCache>
            </c:numRef>
          </c:val>
          <c:extLst>
            <c:ext xmlns:c16="http://schemas.microsoft.com/office/drawing/2014/chart" uri="{C3380CC4-5D6E-409C-BE32-E72D297353CC}">
              <c16:uniqueId val="{0000000C-6B72-470B-B664-A882815ED69D}"/>
            </c:ext>
          </c:extLst>
        </c:ser>
        <c:dLbls>
          <c:showLegendKey val="0"/>
          <c:showVal val="0"/>
          <c:showCatName val="0"/>
          <c:showSerName val="0"/>
          <c:showPercent val="0"/>
          <c:showBubbleSize val="0"/>
        </c:dLbls>
        <c:gapWidth val="40"/>
        <c:axId val="67451136"/>
        <c:axId val="66437120"/>
      </c:barChart>
      <c:valAx>
        <c:axId val="66437120"/>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Prosent</a:t>
                </a:r>
              </a:p>
            </c:rich>
          </c:tx>
          <c:overlay val="0"/>
        </c:title>
        <c:numFmt formatCode="0%" sourceLinked="0"/>
        <c:majorTickMark val="cross"/>
        <c:minorTickMark val="cross"/>
        <c:tickLblPos val="nextTo"/>
        <c:spPr>
          <a:ln>
            <a:noFill/>
          </a:ln>
        </c:spPr>
        <c:txPr>
          <a:bodyPr/>
          <a:lstStyle/>
          <a:p>
            <a:pPr>
              <a:defRPr sz="1000" b="0"/>
            </a:pPr>
            <a:endParaRPr lang="nb-NO"/>
          </a:p>
        </c:txPr>
        <c:crossAx val="67451136"/>
        <c:crosses val="max"/>
        <c:crossBetween val="between"/>
      </c:valAx>
      <c:catAx>
        <c:axId val="6745113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66437120"/>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6486"/>
          </a:xfrm>
          <a:prstGeom prst="rect">
            <a:avLst/>
          </a:prstGeom>
        </p:spPr>
        <p:txBody>
          <a:bodyPr vert="horz" lIns="90873" tIns="45437" rIns="90873" bIns="45437" rtlCol="0"/>
          <a:lstStyle>
            <a:lvl1pPr algn="l">
              <a:defRPr sz="1200"/>
            </a:lvl1pPr>
          </a:lstStyle>
          <a:p>
            <a:endParaRPr lang="nb-NO"/>
          </a:p>
        </p:txBody>
      </p:sp>
      <p:sp>
        <p:nvSpPr>
          <p:cNvPr id="3" name="Plassholder for dato 2"/>
          <p:cNvSpPr>
            <a:spLocks noGrp="1"/>
          </p:cNvSpPr>
          <p:nvPr>
            <p:ph type="dt" sz="quarter" idx="1"/>
          </p:nvPr>
        </p:nvSpPr>
        <p:spPr>
          <a:xfrm>
            <a:off x="3848645" y="0"/>
            <a:ext cx="2944283" cy="496486"/>
          </a:xfrm>
          <a:prstGeom prst="rect">
            <a:avLst/>
          </a:prstGeom>
        </p:spPr>
        <p:txBody>
          <a:bodyPr vert="horz" lIns="90873" tIns="45437" rIns="90873" bIns="45437" rtlCol="0"/>
          <a:lstStyle>
            <a:lvl1pPr algn="r">
              <a:defRPr sz="1200"/>
            </a:lvl1pPr>
          </a:lstStyle>
          <a:p>
            <a:fld id="{2FF6E616-5E52-44E2-8723-64D079062422}" type="datetimeFigureOut">
              <a:rPr lang="nb-NO" smtClean="0"/>
              <a:t>12.06.2018</a:t>
            </a:fld>
            <a:endParaRPr lang="nb-NO"/>
          </a:p>
        </p:txBody>
      </p:sp>
      <p:sp>
        <p:nvSpPr>
          <p:cNvPr id="4" name="Plassholder for bunntekst 3"/>
          <p:cNvSpPr>
            <a:spLocks noGrp="1"/>
          </p:cNvSpPr>
          <p:nvPr>
            <p:ph type="ftr" sz="quarter" idx="2"/>
          </p:nvPr>
        </p:nvSpPr>
        <p:spPr>
          <a:xfrm>
            <a:off x="0" y="9409515"/>
            <a:ext cx="2944283" cy="496486"/>
          </a:xfrm>
          <a:prstGeom prst="rect">
            <a:avLst/>
          </a:prstGeom>
        </p:spPr>
        <p:txBody>
          <a:bodyPr vert="horz" lIns="90873" tIns="45437" rIns="90873" bIns="45437"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8645" y="9409515"/>
            <a:ext cx="2944283" cy="496486"/>
          </a:xfrm>
          <a:prstGeom prst="rect">
            <a:avLst/>
          </a:prstGeom>
        </p:spPr>
        <p:txBody>
          <a:bodyPr vert="horz" lIns="90873" tIns="45437" rIns="90873" bIns="45437" rtlCol="0" anchor="b"/>
          <a:lstStyle>
            <a:lvl1pPr algn="r">
              <a:defRPr sz="1200"/>
            </a:lvl1pPr>
          </a:lstStyle>
          <a:p>
            <a:fld id="{81E78419-9A30-4881-AE09-021471166CAC}" type="slidenum">
              <a:rPr lang="nb-NO" smtClean="0"/>
              <a:t>‹#›</a:t>
            </a:fld>
            <a:endParaRPr lang="nb-NO"/>
          </a:p>
        </p:txBody>
      </p:sp>
    </p:spTree>
    <p:extLst>
      <p:ext uri="{BB962C8B-B14F-4D97-AF65-F5344CB8AC3E}">
        <p14:creationId xmlns:p14="http://schemas.microsoft.com/office/powerpoint/2010/main" val="3217735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5300"/>
          </a:xfrm>
          <a:prstGeom prst="rect">
            <a:avLst/>
          </a:prstGeom>
        </p:spPr>
        <p:txBody>
          <a:bodyPr vert="horz" lIns="90873" tIns="45437" rIns="90873" bIns="45437" rtlCol="0"/>
          <a:lstStyle>
            <a:lvl1pPr algn="l">
              <a:defRPr sz="1200"/>
            </a:lvl1pPr>
          </a:lstStyle>
          <a:p>
            <a:endParaRPr lang="nb-NO"/>
          </a:p>
        </p:txBody>
      </p:sp>
      <p:sp>
        <p:nvSpPr>
          <p:cNvPr id="3" name="Plassholder for dato 2"/>
          <p:cNvSpPr>
            <a:spLocks noGrp="1"/>
          </p:cNvSpPr>
          <p:nvPr>
            <p:ph type="dt" idx="1"/>
          </p:nvPr>
        </p:nvSpPr>
        <p:spPr>
          <a:xfrm>
            <a:off x="3848645" y="0"/>
            <a:ext cx="2944283" cy="495300"/>
          </a:xfrm>
          <a:prstGeom prst="rect">
            <a:avLst/>
          </a:prstGeom>
        </p:spPr>
        <p:txBody>
          <a:bodyPr vert="horz" lIns="90873" tIns="45437" rIns="90873" bIns="45437" rtlCol="0"/>
          <a:lstStyle>
            <a:lvl1pPr algn="r">
              <a:defRPr sz="1200"/>
            </a:lvl1pPr>
          </a:lstStyle>
          <a:p>
            <a:fld id="{D39B12C2-7741-44E1-9D8B-03BF8481C9B4}" type="datetimeFigureOut">
              <a:rPr lang="nb-NO" smtClean="0"/>
              <a:t>12.06.2018</a:t>
            </a:fld>
            <a:endParaRPr lang="nb-NO"/>
          </a:p>
        </p:txBody>
      </p:sp>
      <p:sp>
        <p:nvSpPr>
          <p:cNvPr id="4" name="Plassholder for lysbilde 3"/>
          <p:cNvSpPr>
            <a:spLocks noGrp="1" noRot="1" noChangeAspect="1"/>
          </p:cNvSpPr>
          <p:nvPr>
            <p:ph type="sldImg" idx="2"/>
          </p:nvPr>
        </p:nvSpPr>
        <p:spPr>
          <a:xfrm>
            <a:off x="922338" y="742950"/>
            <a:ext cx="4951412" cy="3714750"/>
          </a:xfrm>
          <a:prstGeom prst="rect">
            <a:avLst/>
          </a:prstGeom>
          <a:noFill/>
          <a:ln w="12700">
            <a:solidFill>
              <a:prstClr val="black"/>
            </a:solidFill>
          </a:ln>
        </p:spPr>
        <p:txBody>
          <a:bodyPr vert="horz" lIns="90873" tIns="45437" rIns="90873" bIns="45437" rtlCol="0" anchor="ctr"/>
          <a:lstStyle/>
          <a:p>
            <a:endParaRPr lang="nb-NO"/>
          </a:p>
        </p:txBody>
      </p:sp>
      <p:sp>
        <p:nvSpPr>
          <p:cNvPr id="5" name="Plassholder for notater 4"/>
          <p:cNvSpPr>
            <a:spLocks noGrp="1"/>
          </p:cNvSpPr>
          <p:nvPr>
            <p:ph type="body" sz="quarter" idx="3"/>
          </p:nvPr>
        </p:nvSpPr>
        <p:spPr>
          <a:xfrm>
            <a:off x="679450" y="4705350"/>
            <a:ext cx="5435600" cy="4457700"/>
          </a:xfrm>
          <a:prstGeom prst="rect">
            <a:avLst/>
          </a:prstGeom>
        </p:spPr>
        <p:txBody>
          <a:bodyPr vert="horz" lIns="90873" tIns="45437" rIns="90873" bIns="45437"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08981"/>
            <a:ext cx="2944283" cy="495300"/>
          </a:xfrm>
          <a:prstGeom prst="rect">
            <a:avLst/>
          </a:prstGeom>
        </p:spPr>
        <p:txBody>
          <a:bodyPr vert="horz" lIns="90873" tIns="45437" rIns="90873" bIns="45437"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08981"/>
            <a:ext cx="2944283" cy="495300"/>
          </a:xfrm>
          <a:prstGeom prst="rect">
            <a:avLst/>
          </a:prstGeom>
        </p:spPr>
        <p:txBody>
          <a:bodyPr vert="horz" lIns="90873" tIns="45437" rIns="90873" bIns="45437" rtlCol="0" anchor="b"/>
          <a:lstStyle>
            <a:lvl1pPr algn="r">
              <a:defRPr sz="1200"/>
            </a:lvl1pPr>
          </a:lstStyle>
          <a:p>
            <a:fld id="{4B1FF2DB-D40F-425C-A857-4DCD937BC083}" type="slidenum">
              <a:rPr lang="nb-NO" smtClean="0"/>
              <a:t>‹#›</a:t>
            </a:fld>
            <a:endParaRPr lang="nb-NO"/>
          </a:p>
        </p:txBody>
      </p:sp>
    </p:spTree>
    <p:extLst>
      <p:ext uri="{BB962C8B-B14F-4D97-AF65-F5344CB8AC3E}">
        <p14:creationId xmlns:p14="http://schemas.microsoft.com/office/powerpoint/2010/main" val="325521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sz="1800" dirty="0"/>
          </a:p>
        </p:txBody>
      </p:sp>
      <p:sp>
        <p:nvSpPr>
          <p:cNvPr id="4" name="Plassholder for lysbildenummer 3"/>
          <p:cNvSpPr>
            <a:spLocks noGrp="1"/>
          </p:cNvSpPr>
          <p:nvPr>
            <p:ph type="sldNum" sz="quarter" idx="10"/>
          </p:nvPr>
        </p:nvSpPr>
        <p:spPr/>
        <p:txBody>
          <a:bodyPr/>
          <a:lstStyle/>
          <a:p>
            <a:fld id="{1B31DB9A-97BE-472A-903C-8514E0DDAD6C}" type="slidenum">
              <a:rPr lang="nb-NO" smtClean="0">
                <a:solidFill>
                  <a:prstClr val="black"/>
                </a:solidFill>
              </a:rPr>
              <a:pPr/>
              <a:t>1</a:t>
            </a:fld>
            <a:endParaRPr lang="nb-NO">
              <a:solidFill>
                <a:prstClr val="black"/>
              </a:solidFill>
            </a:endParaRPr>
          </a:p>
        </p:txBody>
      </p:sp>
    </p:spTree>
    <p:extLst>
      <p:ext uri="{BB962C8B-B14F-4D97-AF65-F5344CB8AC3E}">
        <p14:creationId xmlns:p14="http://schemas.microsoft.com/office/powerpoint/2010/main" val="14382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B1FF2DB-D40F-425C-A857-4DCD937BC083}" type="slidenum">
              <a:rPr lang="nb-NO" smtClean="0"/>
              <a:t>6</a:t>
            </a:fld>
            <a:endParaRPr lang="nb-NO"/>
          </a:p>
        </p:txBody>
      </p:sp>
    </p:spTree>
    <p:extLst>
      <p:ext uri="{BB962C8B-B14F-4D97-AF65-F5344CB8AC3E}">
        <p14:creationId xmlns:p14="http://schemas.microsoft.com/office/powerpoint/2010/main" val="78138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Gå fort igjennom denne som kun viser hvilke områder som blir berørt</a:t>
            </a:r>
          </a:p>
        </p:txBody>
      </p:sp>
      <p:sp>
        <p:nvSpPr>
          <p:cNvPr id="4" name="Plassholder for lysbildenummer 3"/>
          <p:cNvSpPr>
            <a:spLocks noGrp="1"/>
          </p:cNvSpPr>
          <p:nvPr>
            <p:ph type="sldNum" sz="quarter" idx="10"/>
          </p:nvPr>
        </p:nvSpPr>
        <p:spPr/>
        <p:txBody>
          <a:bodyPr/>
          <a:lstStyle/>
          <a:p>
            <a:fld id="{18D82D1A-3BB9-40F5-B0FD-9E9FD674D464}" type="slidenum">
              <a:rPr lang="nb-NO" smtClean="0"/>
              <a:pPr/>
              <a:t>20</a:t>
            </a:fld>
            <a:endParaRPr lang="nb-NO"/>
          </a:p>
        </p:txBody>
      </p:sp>
    </p:spTree>
    <p:extLst>
      <p:ext uri="{BB962C8B-B14F-4D97-AF65-F5344CB8AC3E}">
        <p14:creationId xmlns:p14="http://schemas.microsoft.com/office/powerpoint/2010/main" val="32170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38344" indent="-283978">
              <a:defRPr sz="2400">
                <a:solidFill>
                  <a:schemeClr val="tx1"/>
                </a:solidFill>
                <a:latin typeface="Times New Roman" panose="02020603050405020304" pitchFamily="18" charset="0"/>
              </a:defRPr>
            </a:lvl2pPr>
            <a:lvl3pPr marL="1135913" indent="-227183">
              <a:defRPr sz="2400">
                <a:solidFill>
                  <a:schemeClr val="tx1"/>
                </a:solidFill>
                <a:latin typeface="Times New Roman" panose="02020603050405020304" pitchFamily="18" charset="0"/>
              </a:defRPr>
            </a:lvl3pPr>
            <a:lvl4pPr marL="1590279" indent="-227183">
              <a:defRPr sz="2400">
                <a:solidFill>
                  <a:schemeClr val="tx1"/>
                </a:solidFill>
                <a:latin typeface="Times New Roman" panose="02020603050405020304" pitchFamily="18" charset="0"/>
              </a:defRPr>
            </a:lvl4pPr>
            <a:lvl5pPr marL="2044644" indent="-227183">
              <a:defRPr sz="2400">
                <a:solidFill>
                  <a:schemeClr val="tx1"/>
                </a:solidFill>
                <a:latin typeface="Times New Roman" panose="02020603050405020304" pitchFamily="18" charset="0"/>
              </a:defRPr>
            </a:lvl5pPr>
            <a:lvl6pPr marL="2499009" indent="-227183" eaLnBrk="0" fontAlgn="base" hangingPunct="0">
              <a:spcBef>
                <a:spcPct val="0"/>
              </a:spcBef>
              <a:spcAft>
                <a:spcPct val="0"/>
              </a:spcAft>
              <a:defRPr sz="2400">
                <a:solidFill>
                  <a:schemeClr val="tx1"/>
                </a:solidFill>
                <a:latin typeface="Times New Roman" panose="02020603050405020304" pitchFamily="18" charset="0"/>
              </a:defRPr>
            </a:lvl6pPr>
            <a:lvl7pPr marL="2953375" indent="-227183" eaLnBrk="0" fontAlgn="base" hangingPunct="0">
              <a:spcBef>
                <a:spcPct val="0"/>
              </a:spcBef>
              <a:spcAft>
                <a:spcPct val="0"/>
              </a:spcAft>
              <a:defRPr sz="2400">
                <a:solidFill>
                  <a:schemeClr val="tx1"/>
                </a:solidFill>
                <a:latin typeface="Times New Roman" panose="02020603050405020304" pitchFamily="18" charset="0"/>
              </a:defRPr>
            </a:lvl7pPr>
            <a:lvl8pPr marL="3407740" indent="-227183" eaLnBrk="0" fontAlgn="base" hangingPunct="0">
              <a:spcBef>
                <a:spcPct val="0"/>
              </a:spcBef>
              <a:spcAft>
                <a:spcPct val="0"/>
              </a:spcAft>
              <a:defRPr sz="2400">
                <a:solidFill>
                  <a:schemeClr val="tx1"/>
                </a:solidFill>
                <a:latin typeface="Times New Roman" panose="02020603050405020304" pitchFamily="18" charset="0"/>
              </a:defRPr>
            </a:lvl8pPr>
            <a:lvl9pPr marL="3862106" indent="-227183" eaLnBrk="0" fontAlgn="base" hangingPunct="0">
              <a:spcBef>
                <a:spcPct val="0"/>
              </a:spcBef>
              <a:spcAft>
                <a:spcPct val="0"/>
              </a:spcAft>
              <a:defRPr sz="2400">
                <a:solidFill>
                  <a:schemeClr val="tx1"/>
                </a:solidFill>
                <a:latin typeface="Times New Roman" panose="02020603050405020304" pitchFamily="18" charset="0"/>
              </a:defRPr>
            </a:lvl9pPr>
          </a:lstStyle>
          <a:p>
            <a:fld id="{CBE717A1-7608-4BD8-A671-9A254D5D459C}" type="slidenum">
              <a:rPr lang="nb-NO" altLang="nb-NO" sz="1200"/>
              <a:pPr/>
              <a:t>21</a:t>
            </a:fld>
            <a:endParaRPr lang="nb-NO" altLang="nb-NO"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a:t>I lys av det foregående ligger det, at vi i vår Orden ønsker å sette fokus på Medmenneskelighet – Omsorg og Nestekjærlighet.</a:t>
            </a:r>
          </a:p>
          <a:p>
            <a:endParaRPr lang="nb-NO" altLang="nb-NO"/>
          </a:p>
          <a:p>
            <a:r>
              <a:rPr lang="nb-NO" altLang="nb-NO"/>
              <a:t>Og det er vi selvfølgelig ikke alene om å gjøre – svært mange organisasjoner, trossamfunn og foreninger har det samme gode formål. </a:t>
            </a:r>
          </a:p>
          <a:p>
            <a:endParaRPr lang="nb-NO" altLang="nb-NO"/>
          </a:p>
          <a:p>
            <a:r>
              <a:rPr lang="nb-NO" altLang="nb-NO"/>
              <a:t>Det som kanskje gjør vår Orden litt annerledes enn andre er at vi gjennom våre ganske så høytidlige ritualer, prøver å anskueliggjøre betydningen av Vennskap – Kjærlighet og Sannhet. </a:t>
            </a:r>
          </a:p>
          <a:p>
            <a:endParaRPr lang="nb-NO" altLang="nb-NO"/>
          </a:p>
          <a:p>
            <a:r>
              <a:rPr lang="nb-NO" altLang="nb-NO"/>
              <a:t>Alle våre medlemmer føres gjennom noe vi kaller grader, ritualer som bygger på gammel tradisjon og som er vår etiske plattform. Gjennom disse ritualene øsnekr vi å øve en gjensidig påvirkning på hverandre, slik at vi kanskje kan bli litt bedre mennesker.</a:t>
            </a:r>
          </a:p>
          <a:p>
            <a:endParaRPr lang="nb-NO" altLang="nb-NO"/>
          </a:p>
          <a:p>
            <a:r>
              <a:rPr lang="nb-NO" altLang="nb-NO"/>
              <a:t>Og jeg iler gjerne til med en gang, for å understreke at vi som Odd Fellows tro ikke at vi er noe bedre enn andre, slett ikke, men vi tror det er viktig at alle menneskser for egen del, enkelte ganger prøver å bli ltt bedre. Ikke bedre enn andre, men bedre en det man selv – var eller er.</a:t>
            </a:r>
          </a:p>
          <a:p>
            <a:endParaRPr lang="nb-NO" altLang="nb-NO"/>
          </a:p>
        </p:txBody>
      </p:sp>
    </p:spTree>
    <p:extLst>
      <p:ext uri="{BB962C8B-B14F-4D97-AF65-F5344CB8AC3E}">
        <p14:creationId xmlns:p14="http://schemas.microsoft.com/office/powerpoint/2010/main" val="348163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2286000"/>
            <a:ext cx="7772400" cy="1143000"/>
          </a:xfrm>
        </p:spPr>
        <p:txBody>
          <a:bodyPr/>
          <a:lstStyle>
            <a:lvl1pPr>
              <a:defRPr/>
            </a:lvl1pPr>
          </a:lstStyle>
          <a:p>
            <a:r>
              <a:rPr lang="nb-NO"/>
              <a:t>Klikk for å redigere tittelstil</a:t>
            </a:r>
          </a:p>
        </p:txBody>
      </p:sp>
      <p:sp>
        <p:nvSpPr>
          <p:cNvPr id="348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nb-NO"/>
              <a:t>Klikk for å redigere undertittelstil i malen</a:t>
            </a:r>
          </a:p>
        </p:txBody>
      </p:sp>
      <p:sp>
        <p:nvSpPr>
          <p:cNvPr id="34820" name="Rectangle 4"/>
          <p:cNvSpPr>
            <a:spLocks noGrp="1" noChangeArrowheads="1"/>
          </p:cNvSpPr>
          <p:nvPr>
            <p:ph type="dt" sz="half" idx="2"/>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34821" name="Rectangle 5"/>
          <p:cNvSpPr>
            <a:spLocks noGrp="1" noChangeArrowheads="1"/>
          </p:cNvSpPr>
          <p:nvPr>
            <p:ph type="ftr" sz="quarter" idx="3"/>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34822" name="Rectangle 6"/>
          <p:cNvSpPr>
            <a:spLocks noGrp="1" noChangeArrowheads="1"/>
          </p:cNvSpPr>
          <p:nvPr>
            <p:ph type="sldNum" sz="quarter" idx="4"/>
          </p:nvPr>
        </p:nvSpPr>
        <p:spPr>
          <a:xfrm>
            <a:off x="6553200" y="6248400"/>
            <a:ext cx="1905000" cy="457200"/>
          </a:xfrm>
          <a:prstGeom prst="rect">
            <a:avLst/>
          </a:prstGeom>
        </p:spPr>
        <p:txBody>
          <a:bodyPr/>
          <a:lstStyle>
            <a:lvl1pPr>
              <a:defRPr/>
            </a:lvl1pPr>
          </a:lstStyle>
          <a:p>
            <a:fld id="{6519C9C7-DFB4-4433-ADD8-00EE75DB8C74}"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399935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5" name="Plassholder for bunntekst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6" name="Plassholder for lysbildenummer 5"/>
          <p:cNvSpPr>
            <a:spLocks noGrp="1"/>
          </p:cNvSpPr>
          <p:nvPr>
            <p:ph type="sldNum" sz="quarter" idx="12"/>
          </p:nvPr>
        </p:nvSpPr>
        <p:spPr>
          <a:xfrm>
            <a:off x="6553200" y="6248400"/>
            <a:ext cx="1905000" cy="457200"/>
          </a:xfrm>
          <a:prstGeom prst="rect">
            <a:avLst/>
          </a:prstGeom>
        </p:spPr>
        <p:txBody>
          <a:bodyPr/>
          <a:lstStyle>
            <a:lvl1pPr>
              <a:defRPr/>
            </a:lvl1pPr>
          </a:lstStyle>
          <a:p>
            <a:fld id="{3B994187-F5E0-48EE-A219-E9BD11DBC7F6}"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218365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486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5" name="Plassholder for bunntekst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6" name="Plassholder for lysbildenummer 5"/>
          <p:cNvSpPr>
            <a:spLocks noGrp="1"/>
          </p:cNvSpPr>
          <p:nvPr>
            <p:ph type="sldNum" sz="quarter" idx="12"/>
          </p:nvPr>
        </p:nvSpPr>
        <p:spPr>
          <a:xfrm>
            <a:off x="6553200" y="6248400"/>
            <a:ext cx="1905000" cy="457200"/>
          </a:xfrm>
          <a:prstGeom prst="rect">
            <a:avLst/>
          </a:prstGeom>
        </p:spPr>
        <p:txBody>
          <a:bodyPr/>
          <a:lstStyle>
            <a:lvl1pPr>
              <a:defRPr/>
            </a:lvl1pPr>
          </a:lstStyle>
          <a:p>
            <a:fld id="{9B2BFD65-D969-45D0-BD1F-7B8C68C48372}"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1319246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467544" y="217616"/>
            <a:ext cx="8229600" cy="547088"/>
          </a:xfrm>
          <a:prstGeom prst="rect">
            <a:avLst/>
          </a:prstGeom>
          <a:noFill/>
          <a:ln>
            <a:noFill/>
          </a:ln>
        </p:spPr>
        <p:txBody>
          <a:bodyPr>
            <a:normAutofit/>
          </a:bodyPr>
          <a:lstStyle>
            <a:lvl1pPr>
              <a:defRPr sz="1800">
                <a:solidFill>
                  <a:schemeClr val="tx1"/>
                </a:solidFill>
                <a:latin typeface="+mn-lt"/>
                <a:cs typeface="Arial" pitchFamily="34" charset="0"/>
              </a:defRPr>
            </a:lvl1pPr>
          </a:lstStyle>
          <a:p>
            <a:r>
              <a:rPr lang="en-US"/>
              <a:t>Click to edit Master title style</a:t>
            </a:r>
            <a:endParaRPr lang="el-GR"/>
          </a:p>
        </p:txBody>
      </p:sp>
      <p:sp>
        <p:nvSpPr>
          <p:cNvPr id="5" name="Cont1"/>
          <p:cNvSpPr>
            <a:spLocks noGrp="1"/>
          </p:cNvSpPr>
          <p:nvPr>
            <p:ph sz="quarter" idx="10"/>
          </p:nvPr>
        </p:nvSpPr>
        <p:spPr>
          <a:xfrm>
            <a:off x="468313" y="908050"/>
            <a:ext cx="8207375" cy="5400675"/>
          </a:xfrm>
          <a:noFill/>
          <a:ln>
            <a:noFill/>
          </a:ln>
        </p:spPr>
        <p:txBody>
          <a:bodyPr anchor="t">
            <a:normAutofit/>
          </a:bodyPr>
          <a:lstStyle>
            <a:lvl1pPr marL="0" indent="0">
              <a:buNone/>
              <a:defRPr sz="1200">
                <a:solidFill>
                  <a:schemeClr val="tx1"/>
                </a:solidFill>
                <a:latin typeface="+mn-lt"/>
                <a:cs typeface="Times New Roman" pitchFamily="18" charset="0"/>
              </a:defRPr>
            </a:lvl1pPr>
            <a:lvl2pPr algn="just">
              <a:defRPr/>
            </a:lvl2pPr>
            <a:lvl3pPr algn="just">
              <a:defRPr/>
            </a:lvl3pPr>
          </a:lstStyle>
          <a:p>
            <a:pPr lvl="0"/>
            <a:r>
              <a:rPr lang="en-US"/>
              <a:t>Click to edit Master text styles</a:t>
            </a:r>
          </a:p>
        </p:txBody>
      </p:sp>
      <p:sp>
        <p:nvSpPr>
          <p:cNvPr id="6" name="Warn"/>
          <p:cNvSpPr>
            <a:spLocks noGrp="1"/>
          </p:cNvSpPr>
          <p:nvPr>
            <p:ph type="body" sz="quarter" idx="13" hasCustomPrompt="1"/>
          </p:nvPr>
        </p:nvSpPr>
        <p:spPr>
          <a:xfrm>
            <a:off x="250825" y="3068638"/>
            <a:ext cx="8642350" cy="576262"/>
          </a:xfrm>
          <a:prstGeom prst="rect">
            <a:avLst/>
          </a:prstGeom>
          <a:noFill/>
          <a:ln w="12700">
            <a:solidFill>
              <a:srgbClr val="FF0000"/>
            </a:solidFill>
          </a:ln>
        </p:spPr>
        <p:txBody>
          <a:bodyPr anchor="ctr">
            <a:normAutofit/>
          </a:bodyPr>
          <a:lstStyle>
            <a:lvl1pPr marL="0" indent="0" algn="ctr">
              <a:buNone/>
              <a:defRPr sz="1600">
                <a:solidFill>
                  <a:srgbClr val="FF0000"/>
                </a:solidFill>
                <a:latin typeface="Times New Roman" pitchFamily="18" charset="0"/>
                <a:cs typeface="Times New Roman" pitchFamily="18" charset="0"/>
              </a:defRPr>
            </a:lvl1pPr>
            <a:lvl2pPr marL="457200" indent="0">
              <a:buNone/>
              <a:defRPr sz="1800">
                <a:solidFill>
                  <a:srgbClr val="FF0000"/>
                </a:solidFill>
              </a:defRPr>
            </a:lvl2pPr>
            <a:lvl3pPr>
              <a:defRPr sz="1800">
                <a:solidFill>
                  <a:srgbClr val="FF0000"/>
                </a:solidFill>
              </a:defRPr>
            </a:lvl3pPr>
            <a:lvl4pPr>
              <a:defRPr sz="1800">
                <a:solidFill>
                  <a:srgbClr val="FF0000"/>
                </a:solidFill>
              </a:defRPr>
            </a:lvl4pPr>
            <a:lvl5pPr>
              <a:defRPr sz="1800">
                <a:solidFill>
                  <a:srgbClr val="FF0000"/>
                </a:solidFill>
              </a:defRPr>
            </a:lvl5pPr>
          </a:lstStyle>
          <a:p>
            <a:pPr lvl="0"/>
            <a:r>
              <a:rPr lang="en-US"/>
              <a:t>Warning</a:t>
            </a:r>
            <a:endParaRPr lang="el-GR"/>
          </a:p>
        </p:txBody>
      </p:sp>
      <p:sp>
        <p:nvSpPr>
          <p:cNvPr id="4" name="RepTitle"/>
          <p:cNvSpPr>
            <a:spLocks noGrp="1"/>
          </p:cNvSpPr>
          <p:nvPr>
            <p:ph sz="quarter" idx="14" hasCustomPrompt="1"/>
          </p:nvPr>
        </p:nvSpPr>
        <p:spPr>
          <a:xfrm>
            <a:off x="0" y="2523"/>
            <a:ext cx="9144000" cy="228254"/>
          </a:xfrm>
          <a:noFill/>
          <a:ln>
            <a:noFill/>
          </a:ln>
        </p:spPr>
        <p:txBody>
          <a:bodyPr>
            <a:noAutofit/>
          </a:bodyPr>
          <a:lstStyle>
            <a:lvl1pPr marL="114300" indent="0">
              <a:buNone/>
              <a:defRPr sz="1200">
                <a:solidFill>
                  <a:schemeClr val="bg1">
                    <a:lumMod val="65000"/>
                  </a:schemeClr>
                </a:solidFill>
              </a:defRPr>
            </a:lvl1pPr>
          </a:lstStyle>
          <a:p>
            <a:pPr lvl="0"/>
            <a:r>
              <a:rPr lang="en-US" sz="1200"/>
              <a:t>Report Title</a:t>
            </a:r>
            <a:endParaRPr lang="el-GR"/>
          </a:p>
        </p:txBody>
      </p:sp>
    </p:spTree>
    <p:extLst>
      <p:ext uri="{BB962C8B-B14F-4D97-AF65-F5344CB8AC3E}">
        <p14:creationId xmlns:p14="http://schemas.microsoft.com/office/powerpoint/2010/main" val="138805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p:cNvSpPr>
            <a:spLocks noGrp="1"/>
          </p:cNvSpPr>
          <p:nvPr>
            <p:ph type="dt" sz="half" idx="10"/>
          </p:nvPr>
        </p:nvSpPr>
        <p:spPr>
          <a:xfrm>
            <a:off x="685800" y="6248400"/>
            <a:ext cx="1905000" cy="457200"/>
          </a:xfrm>
          <a:prstGeom prst="rect">
            <a:avLst/>
          </a:prstGeom>
        </p:spPr>
        <p:txBody>
          <a:bodyPr/>
          <a:lstStyle/>
          <a:p>
            <a:pPr eaLnBrk="0" fontAlgn="base" hangingPunct="0">
              <a:spcBef>
                <a:spcPct val="0"/>
              </a:spcBef>
              <a:spcAft>
                <a:spcPct val="0"/>
              </a:spcAft>
            </a:pPr>
            <a:endParaRPr lang="nb-NO" sz="2400">
              <a:solidFill>
                <a:srgbClr val="000000"/>
              </a:solidFill>
            </a:endParaRPr>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p>
            <a:pPr eaLnBrk="0" fontAlgn="base" hangingPunct="0">
              <a:spcBef>
                <a:spcPct val="0"/>
              </a:spcBef>
              <a:spcAft>
                <a:spcPct val="0"/>
              </a:spcAft>
            </a:pPr>
            <a:endParaRPr lang="nb-NO" sz="2400">
              <a:solidFill>
                <a:srgbClr val="000000"/>
              </a:solidFill>
            </a:endParaRPr>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p>
            <a:fld id="{6DDC09EF-304B-4D0C-922F-F8DEC83F52C9}" type="slidenum">
              <a:rPr lang="nb-NO" smtClean="0">
                <a:solidFill>
                  <a:srgbClr val="000000">
                    <a:tint val="75000"/>
                  </a:srgbClr>
                </a:solidFill>
              </a:rPr>
              <a:pPr/>
              <a:t>‹#›</a:t>
            </a:fld>
            <a:endParaRPr lang="nb-NO">
              <a:solidFill>
                <a:srgbClr val="000000">
                  <a:tint val="75000"/>
                </a:srgbClr>
              </a:solidFill>
            </a:endParaRPr>
          </a:p>
        </p:txBody>
      </p:sp>
      <p:sp>
        <p:nvSpPr>
          <p:cNvPr id="10" name="Title 9"/>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1056354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5" name="Plassholder for bunntekst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6" name="Plassholder for lysbildenummer 5"/>
          <p:cNvSpPr>
            <a:spLocks noGrp="1"/>
          </p:cNvSpPr>
          <p:nvPr>
            <p:ph type="sldNum" sz="quarter" idx="12"/>
          </p:nvPr>
        </p:nvSpPr>
        <p:spPr>
          <a:xfrm>
            <a:off x="6553200" y="6248400"/>
            <a:ext cx="1905000" cy="457200"/>
          </a:xfrm>
          <a:prstGeom prst="rect">
            <a:avLst/>
          </a:prstGeom>
        </p:spPr>
        <p:txBody>
          <a:bodyPr/>
          <a:lstStyle>
            <a:lvl1pPr>
              <a:defRPr/>
            </a:lvl1pPr>
          </a:lstStyle>
          <a:p>
            <a:fld id="{A15745E6-8304-46DF-833D-404179365D5B}"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200606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6" name="Plassholder for bunntekst 5"/>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7" name="Plassholder for lysbildenummer 6"/>
          <p:cNvSpPr>
            <a:spLocks noGrp="1"/>
          </p:cNvSpPr>
          <p:nvPr>
            <p:ph type="sldNum" sz="quarter" idx="12"/>
          </p:nvPr>
        </p:nvSpPr>
        <p:spPr>
          <a:xfrm>
            <a:off x="6553200" y="6248400"/>
            <a:ext cx="1905000" cy="457200"/>
          </a:xfrm>
          <a:prstGeom prst="rect">
            <a:avLst/>
          </a:prstGeom>
        </p:spPr>
        <p:txBody>
          <a:bodyPr/>
          <a:lstStyle>
            <a:lvl1pPr>
              <a:defRPr/>
            </a:lvl1pPr>
          </a:lstStyle>
          <a:p>
            <a:fld id="{A1944575-DA1B-453E-8EF4-3609EB843510}"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402826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8" name="Plassholder for bunntekst 7"/>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9" name="Plassholder for lysbildenummer 8"/>
          <p:cNvSpPr>
            <a:spLocks noGrp="1"/>
          </p:cNvSpPr>
          <p:nvPr>
            <p:ph type="sldNum" sz="quarter" idx="12"/>
          </p:nvPr>
        </p:nvSpPr>
        <p:spPr>
          <a:xfrm>
            <a:off x="6553200" y="6248400"/>
            <a:ext cx="1905000" cy="457200"/>
          </a:xfrm>
          <a:prstGeom prst="rect">
            <a:avLst/>
          </a:prstGeom>
        </p:spPr>
        <p:txBody>
          <a:bodyPr/>
          <a:lstStyle>
            <a:lvl1pPr>
              <a:defRPr/>
            </a:lvl1pPr>
          </a:lstStyle>
          <a:p>
            <a:fld id="{782547E6-FB1F-4C8E-B711-21C3A3CAD132}"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123277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4" name="Plassholder for bunntekst 3"/>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5" name="Plassholder for lysbildenummer 4"/>
          <p:cNvSpPr>
            <a:spLocks noGrp="1"/>
          </p:cNvSpPr>
          <p:nvPr>
            <p:ph type="sldNum" sz="quarter" idx="12"/>
          </p:nvPr>
        </p:nvSpPr>
        <p:spPr>
          <a:xfrm>
            <a:off x="6553200" y="6248400"/>
            <a:ext cx="1905000" cy="457200"/>
          </a:xfrm>
          <a:prstGeom prst="rect">
            <a:avLst/>
          </a:prstGeom>
        </p:spPr>
        <p:txBody>
          <a:bodyPr/>
          <a:lstStyle>
            <a:lvl1pPr>
              <a:defRPr/>
            </a:lvl1pPr>
          </a:lstStyle>
          <a:p>
            <a:fld id="{B8028AAF-D460-42BD-B305-EFD05C8AF837}"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53603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3" name="Plassholder for bunntekst 2"/>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4" name="Plassholder for lysbildenummer 3"/>
          <p:cNvSpPr>
            <a:spLocks noGrp="1"/>
          </p:cNvSpPr>
          <p:nvPr>
            <p:ph type="sldNum" sz="quarter" idx="12"/>
          </p:nvPr>
        </p:nvSpPr>
        <p:spPr>
          <a:xfrm>
            <a:off x="6553200" y="6248400"/>
            <a:ext cx="1905000" cy="457200"/>
          </a:xfrm>
          <a:prstGeom prst="rect">
            <a:avLst/>
          </a:prstGeom>
        </p:spPr>
        <p:txBody>
          <a:bodyPr/>
          <a:lstStyle>
            <a:lvl1pPr>
              <a:defRPr/>
            </a:lvl1pPr>
          </a:lstStyle>
          <a:p>
            <a:fld id="{CCF638A9-629D-4D13-B641-A60AEC393101}"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314025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6" name="Plassholder for bunntekst 5"/>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7" name="Plassholder for lysbildenummer 6"/>
          <p:cNvSpPr>
            <a:spLocks noGrp="1"/>
          </p:cNvSpPr>
          <p:nvPr>
            <p:ph type="sldNum" sz="quarter" idx="12"/>
          </p:nvPr>
        </p:nvSpPr>
        <p:spPr>
          <a:xfrm>
            <a:off x="6553200" y="6248400"/>
            <a:ext cx="1905000" cy="457200"/>
          </a:xfrm>
          <a:prstGeom prst="rect">
            <a:avLst/>
          </a:prstGeom>
        </p:spPr>
        <p:txBody>
          <a:bodyPr/>
          <a:lstStyle>
            <a:lvl1pPr>
              <a:defRPr/>
            </a:lvl1pPr>
          </a:lstStyle>
          <a:p>
            <a:fld id="{9EC58D4C-8CD3-45DC-BE1F-2EBB4735BCB0}"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203130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8" name="Date Placeholder 7"/>
          <p:cNvSpPr>
            <a:spLocks noGrp="1"/>
          </p:cNvSpPr>
          <p:nvPr>
            <p:ph type="dt" sz="half" idx="10"/>
          </p:nvPr>
        </p:nvSpPr>
        <p:spPr>
          <a:xfrm>
            <a:off x="685800" y="6248400"/>
            <a:ext cx="1905000" cy="457200"/>
          </a:xfrm>
          <a:prstGeom prst="rect">
            <a:avLst/>
          </a:prstGeom>
        </p:spPr>
        <p:txBody>
          <a:bodyPr/>
          <a:lstStyle/>
          <a:p>
            <a:pPr eaLnBrk="0" fontAlgn="base" hangingPunct="0">
              <a:spcBef>
                <a:spcPct val="0"/>
              </a:spcBef>
              <a:spcAft>
                <a:spcPct val="0"/>
              </a:spcAft>
            </a:pPr>
            <a:endParaRPr lang="nb-NO" sz="2400">
              <a:solidFill>
                <a:srgbClr val="000000"/>
              </a:solidFill>
            </a:endParaRPr>
          </a:p>
        </p:txBody>
      </p:sp>
      <p:sp>
        <p:nvSpPr>
          <p:cNvPr id="9" name="Footer Placeholder 8"/>
          <p:cNvSpPr>
            <a:spLocks noGrp="1"/>
          </p:cNvSpPr>
          <p:nvPr>
            <p:ph type="ftr" sz="quarter" idx="11"/>
          </p:nvPr>
        </p:nvSpPr>
        <p:spPr>
          <a:xfrm>
            <a:off x="3124200" y="6248400"/>
            <a:ext cx="2895600" cy="457200"/>
          </a:xfrm>
          <a:prstGeom prst="rect">
            <a:avLst/>
          </a:prstGeom>
        </p:spPr>
        <p:txBody>
          <a:bodyPr/>
          <a:lstStyle/>
          <a:p>
            <a:pPr eaLnBrk="0" fontAlgn="base" hangingPunct="0">
              <a:spcBef>
                <a:spcPct val="0"/>
              </a:spcBef>
              <a:spcAft>
                <a:spcPct val="0"/>
              </a:spcAft>
            </a:pPr>
            <a:endParaRPr lang="nb-NO" sz="2400">
              <a:solidFill>
                <a:srgbClr val="000000"/>
              </a:solidFill>
            </a:endParaRPr>
          </a:p>
        </p:txBody>
      </p:sp>
      <p:sp>
        <p:nvSpPr>
          <p:cNvPr id="10" name="Slide Number Placeholder 9"/>
          <p:cNvSpPr>
            <a:spLocks noGrp="1"/>
          </p:cNvSpPr>
          <p:nvPr>
            <p:ph type="sldNum" sz="quarter" idx="12"/>
          </p:nvPr>
        </p:nvSpPr>
        <p:spPr>
          <a:xfrm>
            <a:off x="6553200" y="6248400"/>
            <a:ext cx="1905000" cy="457200"/>
          </a:xfrm>
          <a:prstGeom prst="rect">
            <a:avLst/>
          </a:prstGeom>
        </p:spPr>
        <p:txBody>
          <a:bodyPr/>
          <a:lstStyle/>
          <a:p>
            <a:fld id="{6DDC09EF-304B-4D0C-922F-F8DEC83F52C9}" type="slidenum">
              <a:rPr lang="nb-NO" smtClean="0">
                <a:solidFill>
                  <a:srgbClr val="000000">
                    <a:tint val="75000"/>
                  </a:srgbClr>
                </a:solidFill>
              </a:rPr>
              <a:pPr/>
              <a:t>‹#›</a:t>
            </a:fld>
            <a:endParaRPr lang="nb-NO">
              <a:solidFill>
                <a:srgbClr val="000000">
                  <a:tint val="75000"/>
                </a:srgbClr>
              </a:solidFill>
            </a:endParaRPr>
          </a:p>
        </p:txBody>
      </p:sp>
      <p:sp>
        <p:nvSpPr>
          <p:cNvPr id="14" name="Title 13"/>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171023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79512" y="332656"/>
            <a:ext cx="7020880" cy="10801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dirty="0"/>
              <a:t>Klikk for å redigere tittelstil i malen</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33800" name="Picture 8" descr="lenke"/>
          <p:cNvPicPr>
            <a:picLocks noChangeAspect="1" noChangeArrowheads="1"/>
          </p:cNvPicPr>
          <p:nvPr/>
        </p:nvPicPr>
        <p:blipFill>
          <a:blip r:embed="rId14" cstate="print"/>
          <a:srcRect/>
          <a:stretch>
            <a:fillRect/>
          </a:stretch>
        </p:blipFill>
        <p:spPr bwMode="auto">
          <a:xfrm>
            <a:off x="3914775" y="6453336"/>
            <a:ext cx="1314450" cy="209550"/>
          </a:xfrm>
          <a:prstGeom prst="rect">
            <a:avLst/>
          </a:prstGeom>
          <a:noFill/>
        </p:spPr>
      </p:pic>
      <p:pic>
        <p:nvPicPr>
          <p:cNvPr id="33802" name="Picture 10" descr="C:\Users\morten\Desktop\Storlogsegl liten versjon.jpg"/>
          <p:cNvPicPr>
            <a:picLocks noChangeAspect="1" noChangeArrowheads="1"/>
          </p:cNvPicPr>
          <p:nvPr/>
        </p:nvPicPr>
        <p:blipFill>
          <a:blip r:embed="rId15" cstate="print"/>
          <a:srcRect/>
          <a:stretch>
            <a:fillRect/>
          </a:stretch>
        </p:blipFill>
        <p:spPr bwMode="auto">
          <a:xfrm>
            <a:off x="179512" y="116632"/>
            <a:ext cx="900000" cy="900000"/>
          </a:xfrm>
          <a:prstGeom prst="rect">
            <a:avLst/>
          </a:prstGeom>
          <a:noFill/>
        </p:spPr>
      </p:pic>
      <p:pic>
        <p:nvPicPr>
          <p:cNvPr id="11" name="Plassholder for bilde 4" descr="OF Akademi.jpg"/>
          <p:cNvPicPr>
            <a:picLocks noChangeAspect="1"/>
          </p:cNvPicPr>
          <p:nvPr userDrawn="1"/>
        </p:nvPicPr>
        <p:blipFill>
          <a:blip r:embed="rId16" cstate="print"/>
          <a:stretch>
            <a:fillRect/>
          </a:stretch>
        </p:blipFill>
        <p:spPr>
          <a:xfrm>
            <a:off x="8100392" y="116632"/>
            <a:ext cx="900000" cy="900000"/>
          </a:xfrm>
          <a:prstGeom prst="rect">
            <a:avLst/>
          </a:prstGeom>
          <a:noFill/>
          <a:ln>
            <a:noFill/>
          </a:ln>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05A40C0-12A7-4715-AEBD-C004EE4DE8CF}" type="slidenum">
              <a:rPr lang="nb-NO" smtClean="0">
                <a:solidFill>
                  <a:srgbClr val="000000">
                    <a:tint val="75000"/>
                  </a:srgbClr>
                </a:solidFill>
              </a:rPr>
              <a:pPr eaLnBrk="0" fontAlgn="base" hangingPunct="0">
                <a:spcBef>
                  <a:spcPct val="0"/>
                </a:spcBef>
                <a:spcAft>
                  <a:spcPct val="0"/>
                </a:spcAft>
              </a:pPr>
              <a:t>‹#›</a:t>
            </a:fld>
            <a:endParaRPr lang="nb-NO">
              <a:solidFill>
                <a:srgbClr val="000000">
                  <a:tint val="75000"/>
                </a:srgbClr>
              </a:solidFill>
            </a:endParaRPr>
          </a:p>
        </p:txBody>
      </p:sp>
    </p:spTree>
    <p:extLst>
      <p:ext uri="{BB962C8B-B14F-4D97-AF65-F5344CB8AC3E}">
        <p14:creationId xmlns:p14="http://schemas.microsoft.com/office/powerpoint/2010/main" val="62669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sz="4000">
          <a:solidFill>
            <a:schemeClr val="tx2"/>
          </a:solidFill>
          <a:latin typeface="Calibri" pitchFamily="34" charset="0"/>
          <a:ea typeface="+mj-ea"/>
          <a:cs typeface="Calibri" pitchFamily="34" charset="0"/>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OF Akademi.jpg"/>
          <p:cNvPicPr preferRelativeResize="0">
            <a:picLocks noGrp="1" noChangeAspect="1"/>
          </p:cNvPicPr>
          <p:nvPr>
            <p:ph idx="1"/>
          </p:nvPr>
        </p:nvPicPr>
        <p:blipFill>
          <a:blip r:embed="rId3" cstate="print"/>
          <a:stretch>
            <a:fillRect/>
          </a:stretch>
        </p:blipFill>
        <p:spPr>
          <a:xfrm>
            <a:off x="3131840" y="1628800"/>
            <a:ext cx="2758440" cy="2758440"/>
          </a:xfrm>
        </p:spPr>
      </p:pic>
      <p:sp>
        <p:nvSpPr>
          <p:cNvPr id="5" name="Tittel 4"/>
          <p:cNvSpPr>
            <a:spLocks noGrp="1"/>
          </p:cNvSpPr>
          <p:nvPr>
            <p:ph type="title"/>
          </p:nvPr>
        </p:nvSpPr>
        <p:spPr/>
        <p:txBody>
          <a:bodyPr/>
          <a:lstStyle/>
          <a:p>
            <a:r>
              <a:rPr lang="nb-NO" b="1" dirty="0"/>
              <a:t>Norsk Odd Fellow Akademi</a:t>
            </a:r>
            <a:br>
              <a:rPr lang="nb-NO" b="1" dirty="0"/>
            </a:br>
            <a:r>
              <a:rPr lang="nb-NO" sz="3600" b="1" dirty="0"/>
              <a:t>Institutt for Ledelse</a:t>
            </a:r>
            <a:endParaRPr lang="nb-NO" b="1" dirty="0"/>
          </a:p>
        </p:txBody>
      </p:sp>
      <p:sp>
        <p:nvSpPr>
          <p:cNvPr id="7" name="Plassholder for tekst 6"/>
          <p:cNvSpPr>
            <a:spLocks noGrp="1"/>
          </p:cNvSpPr>
          <p:nvPr>
            <p:ph type="body" sz="half" idx="4294967295"/>
          </p:nvPr>
        </p:nvSpPr>
        <p:spPr>
          <a:xfrm>
            <a:off x="1691680" y="4603264"/>
            <a:ext cx="6120680" cy="1568936"/>
          </a:xfrm>
        </p:spPr>
        <p:txBody>
          <a:bodyPr/>
          <a:lstStyle/>
          <a:p>
            <a:pPr marL="0" indent="0" algn="ctr">
              <a:buNone/>
            </a:pPr>
            <a:r>
              <a:rPr lang="nb-NO" sz="2800" dirty="0"/>
              <a:t>Pilotprosjektet Den Gode </a:t>
            </a:r>
            <a:r>
              <a:rPr lang="nb-NO" sz="2800" dirty="0" err="1"/>
              <a:t>Overmester</a:t>
            </a:r>
            <a:r>
              <a:rPr lang="nb-NO" sz="2800" dirty="0"/>
              <a:t>.        </a:t>
            </a:r>
          </a:p>
          <a:p>
            <a:pPr marL="0" indent="0" algn="ctr">
              <a:buNone/>
            </a:pPr>
            <a:r>
              <a:rPr lang="nb-NO" sz="2400" b="1" dirty="0"/>
              <a:t>Veien videre</a:t>
            </a:r>
          </a:p>
          <a:p>
            <a:pPr marL="0" indent="0" algn="ctr">
              <a:buNone/>
            </a:pPr>
            <a:r>
              <a:rPr lang="nb-NO" sz="2400" b="1" dirty="0"/>
              <a:t>Storlogemøtet 2018</a:t>
            </a:r>
            <a:endParaRPr lang="nb-NO" sz="2800" b="1" dirty="0"/>
          </a:p>
        </p:txBody>
      </p:sp>
    </p:spTree>
    <p:extLst>
      <p:ext uri="{BB962C8B-B14F-4D97-AF65-F5344CB8AC3E}">
        <p14:creationId xmlns:p14="http://schemas.microsoft.com/office/powerpoint/2010/main" val="328930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268760"/>
            <a:ext cx="6354935" cy="4746587"/>
          </a:xfrm>
        </p:spPr>
      </p:pic>
      <p:sp>
        <p:nvSpPr>
          <p:cNvPr id="3" name="Plassholder for lysbildenummer 2"/>
          <p:cNvSpPr>
            <a:spLocks noGrp="1"/>
          </p:cNvSpPr>
          <p:nvPr>
            <p:ph type="sldNum" sz="quarter" idx="12"/>
          </p:nvPr>
        </p:nvSpPr>
        <p:spPr/>
        <p:txBody>
          <a:bodyPr/>
          <a:lstStyle/>
          <a:p>
            <a:fld id="{6DDC09EF-304B-4D0C-922F-F8DEC83F52C9}" type="slidenum">
              <a:rPr lang="nb-NO" smtClean="0">
                <a:solidFill>
                  <a:srgbClr val="000000">
                    <a:tint val="75000"/>
                  </a:srgbClr>
                </a:solidFill>
              </a:rPr>
              <a:pPr/>
              <a:t>10</a:t>
            </a:fld>
            <a:endParaRPr lang="nb-NO">
              <a:solidFill>
                <a:srgbClr val="000000">
                  <a:tint val="75000"/>
                </a:srgbClr>
              </a:solidFill>
            </a:endParaRPr>
          </a:p>
        </p:txBody>
      </p:sp>
      <p:sp>
        <p:nvSpPr>
          <p:cNvPr id="4" name="Tittel 3"/>
          <p:cNvSpPr>
            <a:spLocks noGrp="1"/>
          </p:cNvSpPr>
          <p:nvPr>
            <p:ph type="title"/>
          </p:nvPr>
        </p:nvSpPr>
        <p:spPr/>
        <p:txBody>
          <a:bodyPr/>
          <a:lstStyle/>
          <a:p>
            <a:r>
              <a:rPr lang="nb-NO" dirty="0"/>
              <a:t>Regiongruppe Øst</a:t>
            </a:r>
          </a:p>
        </p:txBody>
      </p:sp>
      <p:graphicFrame>
        <p:nvGraphicFramePr>
          <p:cNvPr id="6" name="Tabell 5"/>
          <p:cNvGraphicFramePr>
            <a:graphicFrameLocks noGrp="1"/>
          </p:cNvGraphicFramePr>
          <p:nvPr>
            <p:extLst>
              <p:ext uri="{D42A27DB-BD31-4B8C-83A1-F6EECF244321}">
                <p14:modId xmlns:p14="http://schemas.microsoft.com/office/powerpoint/2010/main" val="563276342"/>
              </p:ext>
            </p:extLst>
          </p:nvPr>
        </p:nvGraphicFramePr>
        <p:xfrm>
          <a:off x="485384" y="2276872"/>
          <a:ext cx="1854200" cy="1910308"/>
        </p:xfrm>
        <a:graphic>
          <a:graphicData uri="http://schemas.openxmlformats.org/drawingml/2006/table">
            <a:tbl>
              <a:tblPr>
                <a:tableStyleId>{5C22544A-7EE6-4342-B048-85BDC9FD1C3A}</a:tableStyleId>
              </a:tblPr>
              <a:tblGrid>
                <a:gridCol w="1854200">
                  <a:extLst>
                    <a:ext uri="{9D8B030D-6E8A-4147-A177-3AD203B41FA5}">
                      <a16:colId xmlns:a16="http://schemas.microsoft.com/office/drawing/2014/main" val="1127419153"/>
                    </a:ext>
                  </a:extLst>
                </a:gridCol>
              </a:tblGrid>
              <a:tr h="190500">
                <a:tc>
                  <a:txBody>
                    <a:bodyPr/>
                    <a:lstStyle/>
                    <a:p>
                      <a:pPr algn="l" fontAlgn="b"/>
                      <a:r>
                        <a:rPr lang="nb-NO" sz="1100" u="none" strike="noStrike">
                          <a:effectLst/>
                        </a:rPr>
                        <a:t> Runar Gjerald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3414566"/>
                  </a:ext>
                </a:extLst>
              </a:tr>
              <a:tr h="190500">
                <a:tc>
                  <a:txBody>
                    <a:bodyPr/>
                    <a:lstStyle/>
                    <a:p>
                      <a:pPr algn="l" fontAlgn="b"/>
                      <a:r>
                        <a:rPr lang="nb-NO" sz="1100" u="none" strike="noStrike">
                          <a:effectLst/>
                        </a:rPr>
                        <a:t>Storaker, Kirsten Aarvaag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0863690"/>
                  </a:ext>
                </a:extLst>
              </a:tr>
              <a:tr h="190500">
                <a:tc>
                  <a:txBody>
                    <a:bodyPr/>
                    <a:lstStyle/>
                    <a:p>
                      <a:pPr algn="l" fontAlgn="b"/>
                      <a:r>
                        <a:rPr lang="nb-NO" sz="1100" u="none" strike="noStrike">
                          <a:effectLst/>
                        </a:rPr>
                        <a:t>Tone Anita Seterseter Borge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1624014"/>
                  </a:ext>
                </a:extLst>
              </a:tr>
              <a:tr h="190500">
                <a:tc>
                  <a:txBody>
                    <a:bodyPr/>
                    <a:lstStyle/>
                    <a:p>
                      <a:pPr algn="l" fontAlgn="b"/>
                      <a:r>
                        <a:rPr lang="nb-NO" sz="1100" u="none" strike="noStrike">
                          <a:effectLst/>
                        </a:rPr>
                        <a:t>Helga Nabben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3158936"/>
                  </a:ext>
                </a:extLst>
              </a:tr>
              <a:tr h="195808">
                <a:tc>
                  <a:txBody>
                    <a:bodyPr/>
                    <a:lstStyle/>
                    <a:p>
                      <a:pPr algn="l" fontAlgn="b"/>
                      <a:r>
                        <a:rPr lang="nb-NO" sz="1100" u="none" strike="noStrike">
                          <a:effectLst/>
                        </a:rPr>
                        <a:t>Britt Eva Haaland</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9930679"/>
                  </a:ext>
                </a:extLst>
              </a:tr>
              <a:tr h="190500">
                <a:tc>
                  <a:txBody>
                    <a:bodyPr/>
                    <a:lstStyle/>
                    <a:p>
                      <a:pPr algn="l" fontAlgn="b"/>
                      <a:r>
                        <a:rPr lang="nb-NO" sz="1100" u="none" strike="noStrike">
                          <a:effectLst/>
                        </a:rPr>
                        <a:t> Lise Pålvang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4999469"/>
                  </a:ext>
                </a:extLst>
              </a:tr>
              <a:tr h="190500">
                <a:tc>
                  <a:txBody>
                    <a:bodyPr/>
                    <a:lstStyle/>
                    <a:p>
                      <a:pPr algn="l" fontAlgn="b"/>
                      <a:r>
                        <a:rPr lang="nb-NO" sz="1100" u="none" strike="noStrike">
                          <a:effectLst/>
                        </a:rPr>
                        <a:t>Frode Ringstad</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9831923"/>
                  </a:ext>
                </a:extLst>
              </a:tr>
              <a:tr h="190500">
                <a:tc>
                  <a:txBody>
                    <a:bodyPr/>
                    <a:lstStyle/>
                    <a:p>
                      <a:pPr algn="l" fontAlgn="b"/>
                      <a:r>
                        <a:rPr lang="nb-NO" sz="1100" u="none" strike="noStrike">
                          <a:effectLst/>
                        </a:rPr>
                        <a:t>Sven Atle Johannesen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3921381"/>
                  </a:ext>
                </a:extLst>
              </a:tr>
              <a:tr h="190500">
                <a:tc>
                  <a:txBody>
                    <a:bodyPr/>
                    <a:lstStyle/>
                    <a:p>
                      <a:pPr algn="l" fontAlgn="b"/>
                      <a:r>
                        <a:rPr lang="nb-NO" sz="1100" u="none" strike="noStrike">
                          <a:effectLst/>
                        </a:rPr>
                        <a:t>Per Christian Backer</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3336990"/>
                  </a:ext>
                </a:extLst>
              </a:tr>
              <a:tr h="190500">
                <a:tc>
                  <a:txBody>
                    <a:bodyPr/>
                    <a:lstStyle/>
                    <a:p>
                      <a:pPr algn="l" fontAlgn="b"/>
                      <a:r>
                        <a:rPr lang="nb-NO" sz="1100" u="none" strike="noStrike" dirty="0">
                          <a:effectLst/>
                        </a:rPr>
                        <a:t>Svein Hanssen</a:t>
                      </a:r>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6643500"/>
                  </a:ext>
                </a:extLst>
              </a:tr>
            </a:tbl>
          </a:graphicData>
        </a:graphic>
      </p:graphicFrame>
    </p:spTree>
    <p:extLst>
      <p:ext uri="{BB962C8B-B14F-4D97-AF65-F5344CB8AC3E}">
        <p14:creationId xmlns:p14="http://schemas.microsoft.com/office/powerpoint/2010/main" val="186475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2ABE1FE3-72D1-4B82-BA05-38FDFFA714D8}"/>
              </a:ext>
            </a:extLst>
          </p:cNvPr>
          <p:cNvSpPr>
            <a:spLocks noGrp="1"/>
          </p:cNvSpPr>
          <p:nvPr>
            <p:ph idx="1"/>
          </p:nvPr>
        </p:nvSpPr>
        <p:spPr/>
        <p:txBody>
          <a:bodyPr>
            <a:normAutofit fontScale="70000" lnSpcReduction="20000"/>
          </a:bodyPr>
          <a:lstStyle/>
          <a:p>
            <a:r>
              <a:rPr lang="nb-NO" dirty="0"/>
              <a:t>Prosjektet DGOM har omfattet 20 UM/OM, 20 mentorer, </a:t>
            </a:r>
            <a:br>
              <a:rPr lang="nb-NO" dirty="0"/>
            </a:br>
            <a:r>
              <a:rPr lang="nb-NO" dirty="0"/>
              <a:t>5 fagansvarlige og 5 fagassistenter. Totalt 50 prosjektdeltagere.</a:t>
            </a:r>
            <a:br>
              <a:rPr lang="nb-NO" dirty="0"/>
            </a:br>
            <a:r>
              <a:rPr lang="nb-NO" dirty="0"/>
              <a:t>Prosjektet er styrt av en ledergruppe på 5 personer.</a:t>
            </a:r>
          </a:p>
          <a:p>
            <a:r>
              <a:rPr lang="nb-NO" dirty="0"/>
              <a:t>Evalueringen ble foretatt på en evalueringssamling i mars hvor alle deltagere i prosjektet samt berørte DSS var samlet.</a:t>
            </a:r>
          </a:p>
          <a:p>
            <a:r>
              <a:rPr lang="nb-NO" dirty="0"/>
              <a:t>Alle prosjektdeltagere ga sin tilbakemelding på hva er de viktigste bevaringspunkter og hva er de viktigste endringspunkter.</a:t>
            </a:r>
          </a:p>
          <a:p>
            <a:r>
              <a:rPr lang="nb-NO" dirty="0"/>
              <a:t>I tillegg er det gjennomført en Spørreundersøkelse i </a:t>
            </a:r>
            <a:r>
              <a:rPr lang="nb-NO" dirty="0" err="1"/>
              <a:t>QuestBack</a:t>
            </a:r>
            <a:r>
              <a:rPr lang="nb-NO" dirty="0"/>
              <a:t>.</a:t>
            </a:r>
          </a:p>
          <a:p>
            <a:pPr lvl="1"/>
            <a:r>
              <a:rPr lang="nb-NO" dirty="0"/>
              <a:t>Svarprosent 98 %, alle </a:t>
            </a:r>
            <a:r>
              <a:rPr lang="nb-NO" dirty="0" err="1"/>
              <a:t>Overmestre</a:t>
            </a:r>
            <a:endParaRPr lang="nb-NO" dirty="0"/>
          </a:p>
          <a:p>
            <a:pPr lvl="1"/>
            <a:r>
              <a:rPr lang="nb-NO" dirty="0"/>
              <a:t>Entydig positiv tilbakemelding og prosjektdeltagerne anbefaler at prosjektet videreføres.</a:t>
            </a:r>
            <a:br>
              <a:rPr lang="nb-NO" dirty="0"/>
            </a:br>
            <a:endParaRPr lang="nb-NO" dirty="0"/>
          </a:p>
        </p:txBody>
      </p:sp>
      <p:sp>
        <p:nvSpPr>
          <p:cNvPr id="3" name="Tittel 2">
            <a:extLst>
              <a:ext uri="{FF2B5EF4-FFF2-40B4-BE49-F238E27FC236}">
                <a16:creationId xmlns:a16="http://schemas.microsoft.com/office/drawing/2014/main" id="{C0CF96F0-645E-4B1D-B607-CAAE08DC0D63}"/>
              </a:ext>
            </a:extLst>
          </p:cNvPr>
          <p:cNvSpPr>
            <a:spLocks noGrp="1"/>
          </p:cNvSpPr>
          <p:nvPr>
            <p:ph type="title"/>
          </p:nvPr>
        </p:nvSpPr>
        <p:spPr/>
        <p:txBody>
          <a:bodyPr/>
          <a:lstStyle/>
          <a:p>
            <a:pPr algn="ctr"/>
            <a:r>
              <a:rPr lang="nb-NO" sz="3600" dirty="0">
                <a:latin typeface="+mn-lt"/>
              </a:rPr>
              <a:t>Evaluering Pilotprosjektet DGOM </a:t>
            </a:r>
            <a:br>
              <a:rPr lang="nb-NO" sz="3600" dirty="0">
                <a:latin typeface="+mn-lt"/>
              </a:rPr>
            </a:br>
            <a:r>
              <a:rPr lang="nb-NO" sz="3600" dirty="0">
                <a:latin typeface="+mn-lt"/>
              </a:rPr>
              <a:t>2016 - 2018</a:t>
            </a:r>
          </a:p>
        </p:txBody>
      </p:sp>
    </p:spTree>
    <p:extLst>
      <p:ext uri="{BB962C8B-B14F-4D97-AF65-F5344CB8AC3E}">
        <p14:creationId xmlns:p14="http://schemas.microsoft.com/office/powerpoint/2010/main" val="315909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13. Jeg mener de regionale samlingene med både søstre og brødre må opprettholdes.</a:t>
            </a:r>
          </a:p>
        </p:txBody>
      </p:sp>
      <p:sp>
        <p:nvSpPr>
          <p:cNvPr id="5" name="RepTitle"/>
          <p:cNvSpPr>
            <a:spLocks noGrp="1"/>
          </p:cNvSpPr>
          <p:nvPr>
            <p:ph sz="quarter" idx="14" hasCustomPrompt="1"/>
          </p:nvPr>
        </p:nvSpPr>
        <p:spPr/>
        <p:txBody>
          <a:bodyPr/>
          <a:lstStyle/>
          <a:p>
            <a:r>
              <a:rPr lang="en-US"/>
              <a:t>Evaluering av Pilotprosjektet Den Gode Overmester 2016 – 2018 (Adept)</a:t>
            </a:r>
          </a:p>
        </p:txBody>
      </p:sp>
      <p:graphicFrame>
        <p:nvGraphicFramePr>
          <p:cNvPr id="6" name="ChartObject"/>
          <p:cNvGraphicFramePr>
            <a:graphicFrameLocks noGrp="1"/>
          </p:cNvGraphicFramePr>
          <p:nvPr>
            <p:ph sz="quarter" idx="10"/>
          </p:nvPr>
        </p:nvGraphicFramePr>
        <p:xfrm>
          <a:off x="468313" y="908050"/>
          <a:ext cx="8207375" cy="5400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139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3. Jeg mener at det er meget viktig at programmet tilbyes nye Overmestre.</a:t>
            </a:r>
          </a:p>
        </p:txBody>
      </p:sp>
      <p:sp>
        <p:nvSpPr>
          <p:cNvPr id="5" name="RepTitle"/>
          <p:cNvSpPr>
            <a:spLocks noGrp="1"/>
          </p:cNvSpPr>
          <p:nvPr>
            <p:ph sz="quarter" idx="14" hasCustomPrompt="1"/>
          </p:nvPr>
        </p:nvSpPr>
        <p:spPr/>
        <p:txBody>
          <a:bodyPr/>
          <a:lstStyle/>
          <a:p>
            <a:r>
              <a:rPr lang="en-US"/>
              <a:t>Evaluering av Pilotprosjektet Den Gode Overmester 2016 – 2018 (Adept)</a:t>
            </a:r>
          </a:p>
        </p:txBody>
      </p:sp>
      <p:graphicFrame>
        <p:nvGraphicFramePr>
          <p:cNvPr id="6" name="ChartObject"/>
          <p:cNvGraphicFramePr>
            <a:graphicFrameLocks noGrp="1"/>
          </p:cNvGraphicFramePr>
          <p:nvPr>
            <p:ph sz="quarter" idx="10"/>
          </p:nvPr>
        </p:nvGraphicFramePr>
        <p:xfrm>
          <a:off x="468313" y="908050"/>
          <a:ext cx="8207375" cy="5400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771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a:t>46. Jeg mener programmet har hatt en meget god innflytelse på min motivasjon og utøvelse i funksjonen som Overmester.</a:t>
            </a:r>
          </a:p>
        </p:txBody>
      </p:sp>
      <p:sp>
        <p:nvSpPr>
          <p:cNvPr id="5" name="RepTitle"/>
          <p:cNvSpPr>
            <a:spLocks noGrp="1"/>
          </p:cNvSpPr>
          <p:nvPr>
            <p:ph sz="quarter" idx="14" hasCustomPrompt="1"/>
          </p:nvPr>
        </p:nvSpPr>
        <p:spPr/>
        <p:txBody>
          <a:bodyPr/>
          <a:lstStyle/>
          <a:p>
            <a:r>
              <a:rPr lang="en-US"/>
              <a:t>Evaluering av Pilotprosjektet Den Gode Overmester 2016 – 2018 (Adept)</a:t>
            </a:r>
          </a:p>
        </p:txBody>
      </p:sp>
      <p:graphicFrame>
        <p:nvGraphicFramePr>
          <p:cNvPr id="6" name="ChartObject"/>
          <p:cNvGraphicFramePr>
            <a:graphicFrameLocks noGrp="1"/>
          </p:cNvGraphicFramePr>
          <p:nvPr>
            <p:ph sz="quarter" idx="10"/>
          </p:nvPr>
        </p:nvGraphicFramePr>
        <p:xfrm>
          <a:off x="468313" y="908050"/>
          <a:ext cx="8207375" cy="5400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806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8. Jeg mener prosjektet er så godt at det må videreføres.</a:t>
            </a:r>
          </a:p>
        </p:txBody>
      </p:sp>
      <p:sp>
        <p:nvSpPr>
          <p:cNvPr id="5" name="RepTitle"/>
          <p:cNvSpPr>
            <a:spLocks noGrp="1"/>
          </p:cNvSpPr>
          <p:nvPr>
            <p:ph sz="quarter" idx="14" hasCustomPrompt="1"/>
          </p:nvPr>
        </p:nvSpPr>
        <p:spPr/>
        <p:txBody>
          <a:bodyPr/>
          <a:lstStyle/>
          <a:p>
            <a:r>
              <a:rPr lang="en-US"/>
              <a:t>Evaluering av Pilotprosjektet Den Gode Overmester 2016 – 2018 (Adept)</a:t>
            </a:r>
          </a:p>
        </p:txBody>
      </p:sp>
      <p:graphicFrame>
        <p:nvGraphicFramePr>
          <p:cNvPr id="6" name="ChartObject"/>
          <p:cNvGraphicFramePr>
            <a:graphicFrameLocks noGrp="1"/>
          </p:cNvGraphicFramePr>
          <p:nvPr>
            <p:ph sz="quarter" idx="10"/>
          </p:nvPr>
        </p:nvGraphicFramePr>
        <p:xfrm>
          <a:off x="468313" y="908050"/>
          <a:ext cx="8207375" cy="5400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6331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3526" y="1268760"/>
            <a:ext cx="8712968" cy="4899248"/>
          </a:xfrm>
        </p:spPr>
        <p:txBody>
          <a:bodyPr/>
          <a:lstStyle/>
          <a:p>
            <a:pPr marL="400050" lvl="1" indent="0">
              <a:buNone/>
            </a:pPr>
            <a:r>
              <a:rPr lang="nb-NO" sz="2000" dirty="0"/>
              <a:t>Forsiktig utbredelse – fortsatt pilot – bygge sten på sten – kompetanse og kapasitet. Prosjekt i regi av NOFA – Institutt for ledelse – kjøres som nå med sentral styring – første samling sentralt – øvrige regionalt</a:t>
            </a:r>
          </a:p>
          <a:p>
            <a:pPr marL="1257300" lvl="2" indent="-457200">
              <a:buFont typeface="+mj-lt"/>
              <a:buAutoNum type="romanUcPeriod"/>
            </a:pPr>
            <a:r>
              <a:rPr lang="nb-NO" sz="1600" dirty="0"/>
              <a:t>De fem regionale grupper kjører en runde til med bakgrunn i de erfaringer de nå har og den kompetanse mentorene/fagansvarlige har.– 40 - 50loger</a:t>
            </a:r>
          </a:p>
          <a:p>
            <a:pPr marL="1257300" lvl="2" indent="-457200">
              <a:buFont typeface="+mj-lt"/>
              <a:buAutoNum type="romanUcPeriod"/>
            </a:pPr>
            <a:r>
              <a:rPr lang="nb-NO" sz="1600" dirty="0"/>
              <a:t>Første samling – (en dag ekstra for mentorer) – gjennomføres sentralt</a:t>
            </a:r>
          </a:p>
          <a:p>
            <a:pPr marL="1257300" lvl="2" indent="-457200">
              <a:buFont typeface="+mj-lt"/>
              <a:buAutoNum type="romanUcPeriod"/>
            </a:pPr>
            <a:r>
              <a:rPr lang="nb-NO" sz="1600" dirty="0"/>
              <a:t>Alle øvrige desentralt – siste samling med prosjektledelsen tilstede.</a:t>
            </a:r>
          </a:p>
          <a:p>
            <a:pPr marL="1257300" lvl="2" indent="-457200">
              <a:buFont typeface="+mj-lt"/>
              <a:buAutoNum type="romanUcPeriod"/>
            </a:pPr>
            <a:r>
              <a:rPr lang="nb-NO" sz="1600" dirty="0"/>
              <a:t>DSS ansvar for å velge loger som skal delta – gjøres i samråd med fagansvarligbasert på behov i logene – blanding av de som drives godt og de som har utfordringer</a:t>
            </a:r>
          </a:p>
          <a:p>
            <a:pPr marL="1257300" lvl="2" indent="-457200">
              <a:buFont typeface="+mj-lt"/>
              <a:buAutoNum type="romanUcPeriod"/>
            </a:pPr>
            <a:r>
              <a:rPr lang="nb-NO" sz="1600" dirty="0"/>
              <a:t>Fagansvarlig ansvar for valg av mentorer etter innspill/forslag fra DSS</a:t>
            </a:r>
          </a:p>
          <a:p>
            <a:pPr marL="1257300" lvl="2" indent="-457200">
              <a:buFont typeface="+mj-lt"/>
              <a:buAutoNum type="romanUcPeriod"/>
            </a:pPr>
            <a:r>
              <a:rPr lang="nb-NO" sz="1600" dirty="0"/>
              <a:t>Fagansvarlig sammen med nødvendig antall assistenter – inngår i prosjektledelsen</a:t>
            </a:r>
          </a:p>
          <a:p>
            <a:pPr marL="1257300" lvl="2" indent="-457200">
              <a:buFont typeface="+mj-lt"/>
              <a:buAutoNum type="romanUcPeriod"/>
            </a:pPr>
            <a:r>
              <a:rPr lang="nb-NO" sz="1600" dirty="0"/>
              <a:t>Forsiktig utbredelse av distrikter –</a:t>
            </a:r>
            <a:r>
              <a:rPr lang="nb-NO" sz="1600" dirty="0" err="1"/>
              <a:t>mhp</a:t>
            </a:r>
            <a:r>
              <a:rPr lang="nb-NO" sz="1600" dirty="0"/>
              <a:t> loger – mentorer – faglig ansvarlige</a:t>
            </a:r>
          </a:p>
          <a:p>
            <a:pPr marL="1257300" lvl="2" indent="-457200">
              <a:buFont typeface="+mj-lt"/>
              <a:buAutoNum type="romanUcPeriod"/>
            </a:pPr>
            <a:r>
              <a:rPr lang="nb-NO" sz="1600" dirty="0"/>
              <a:t>På sikt – programgjennomføringen legges på 40 – 50 loger – de som har deltatt i 2 perioder – får da et opphold – </a:t>
            </a:r>
          </a:p>
          <a:p>
            <a:pPr marL="1257300" lvl="2" indent="-457200">
              <a:buFont typeface="+mj-lt"/>
              <a:buAutoNum type="romanUcPeriod"/>
            </a:pPr>
            <a:r>
              <a:rPr lang="nb-NO" sz="1600" dirty="0"/>
              <a:t>Samordnes med utvikling av de regionale akademier – gruppe i hvert akademi som får oppgaven med å gjennomføre lederprogrammet.</a:t>
            </a:r>
          </a:p>
          <a:p>
            <a:pPr marL="1257300" lvl="2" indent="-457200">
              <a:buFont typeface="+mj-lt"/>
              <a:buAutoNum type="romanUcPeriod"/>
            </a:pPr>
            <a:endParaRPr lang="nb-NO" sz="1600" dirty="0"/>
          </a:p>
          <a:p>
            <a:pPr marL="1257300" lvl="2" indent="-457200">
              <a:buFont typeface="+mj-lt"/>
              <a:buAutoNum type="romanUcPeriod"/>
            </a:pPr>
            <a:endParaRPr lang="nb-NO" sz="1600" dirty="0"/>
          </a:p>
          <a:p>
            <a:pPr marL="400050" lvl="1" indent="0">
              <a:buNone/>
            </a:pPr>
            <a:endParaRPr lang="nb-NO" sz="2000" dirty="0"/>
          </a:p>
          <a:p>
            <a:pPr marL="857250" lvl="1" indent="-457200">
              <a:buFont typeface="+mj-lt"/>
              <a:buAutoNum type="arabicPeriod"/>
            </a:pPr>
            <a:endParaRPr lang="nb-NO" sz="2000" dirty="0"/>
          </a:p>
        </p:txBody>
      </p:sp>
      <p:sp>
        <p:nvSpPr>
          <p:cNvPr id="3" name="Plassholder for lysbildenummer 2"/>
          <p:cNvSpPr>
            <a:spLocks noGrp="1"/>
          </p:cNvSpPr>
          <p:nvPr>
            <p:ph type="sldNum" sz="quarter" idx="12"/>
          </p:nvPr>
        </p:nvSpPr>
        <p:spPr/>
        <p:txBody>
          <a:bodyPr/>
          <a:lstStyle/>
          <a:p>
            <a:fld id="{6DDC09EF-304B-4D0C-922F-F8DEC83F52C9}" type="slidenum">
              <a:rPr lang="nb-NO" smtClean="0">
                <a:solidFill>
                  <a:srgbClr val="000000">
                    <a:tint val="75000"/>
                  </a:srgbClr>
                </a:solidFill>
              </a:rPr>
              <a:pPr/>
              <a:t>16</a:t>
            </a:fld>
            <a:endParaRPr lang="nb-NO" dirty="0">
              <a:solidFill>
                <a:srgbClr val="000000">
                  <a:tint val="75000"/>
                </a:srgbClr>
              </a:solidFill>
            </a:endParaRPr>
          </a:p>
        </p:txBody>
      </p:sp>
      <p:sp>
        <p:nvSpPr>
          <p:cNvPr id="4" name="Tittel 3"/>
          <p:cNvSpPr>
            <a:spLocks noGrp="1"/>
          </p:cNvSpPr>
          <p:nvPr>
            <p:ph type="title"/>
          </p:nvPr>
        </p:nvSpPr>
        <p:spPr>
          <a:xfrm>
            <a:off x="1061560" y="188640"/>
            <a:ext cx="7020880" cy="1080120"/>
          </a:xfrm>
        </p:spPr>
        <p:txBody>
          <a:bodyPr/>
          <a:lstStyle/>
          <a:p>
            <a:r>
              <a:rPr lang="nb-NO" dirty="0"/>
              <a:t>Storlogemøtet  8 -10 juni 2018 Anbefalt modell – så langt</a:t>
            </a:r>
          </a:p>
        </p:txBody>
      </p:sp>
    </p:spTree>
    <p:extLst>
      <p:ext uri="{BB962C8B-B14F-4D97-AF65-F5344CB8AC3E}">
        <p14:creationId xmlns:p14="http://schemas.microsoft.com/office/powerpoint/2010/main" val="97685380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0288FB-3D66-40AB-8DB6-AD7E439E5B8D}"/>
              </a:ext>
            </a:extLst>
          </p:cNvPr>
          <p:cNvSpPr>
            <a:spLocks noGrp="1"/>
          </p:cNvSpPr>
          <p:nvPr>
            <p:ph type="ctrTitle"/>
          </p:nvPr>
        </p:nvSpPr>
        <p:spPr/>
        <p:txBody>
          <a:bodyPr/>
          <a:lstStyle/>
          <a:p>
            <a:r>
              <a:rPr lang="nb-NO" dirty="0"/>
              <a:t>Tilbakemelding fra fagansvarlig</a:t>
            </a:r>
          </a:p>
        </p:txBody>
      </p:sp>
      <p:sp>
        <p:nvSpPr>
          <p:cNvPr id="3" name="Undertittel 2">
            <a:extLst>
              <a:ext uri="{FF2B5EF4-FFF2-40B4-BE49-F238E27FC236}">
                <a16:creationId xmlns:a16="http://schemas.microsoft.com/office/drawing/2014/main" id="{F2132AB5-20AE-4D23-AB82-7B1869810E7E}"/>
              </a:ext>
            </a:extLst>
          </p:cNvPr>
          <p:cNvSpPr>
            <a:spLocks noGrp="1"/>
          </p:cNvSpPr>
          <p:nvPr>
            <p:ph type="subTitle" idx="1"/>
          </p:nvPr>
        </p:nvSpPr>
        <p:spPr/>
        <p:txBody>
          <a:bodyPr/>
          <a:lstStyle/>
          <a:p>
            <a:r>
              <a:rPr lang="nb-NO" sz="2400" dirty="0"/>
              <a:t>En leders oppgave er å ta folk fra der de er til der de aldri har vært.</a:t>
            </a:r>
          </a:p>
          <a:p>
            <a:r>
              <a:rPr lang="nb-NO" sz="2400" dirty="0"/>
              <a:t>- Henry Kissinger</a:t>
            </a:r>
          </a:p>
          <a:p>
            <a:endParaRPr lang="nb-NO" dirty="0"/>
          </a:p>
        </p:txBody>
      </p:sp>
    </p:spTree>
    <p:extLst>
      <p:ext uri="{BB962C8B-B14F-4D97-AF65-F5344CB8AC3E}">
        <p14:creationId xmlns:p14="http://schemas.microsoft.com/office/powerpoint/2010/main" val="1042193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608A8D2-5899-4C6E-A0BE-E09DC50045A0}"/>
              </a:ext>
            </a:extLst>
          </p:cNvPr>
          <p:cNvPicPr>
            <a:picLocks noChangeAspect="1"/>
          </p:cNvPicPr>
          <p:nvPr/>
        </p:nvPicPr>
        <p:blipFill>
          <a:blip r:embed="rId2"/>
          <a:stretch>
            <a:fillRect/>
          </a:stretch>
        </p:blipFill>
        <p:spPr>
          <a:xfrm>
            <a:off x="2679896" y="1012417"/>
            <a:ext cx="3787726" cy="4837658"/>
          </a:xfrm>
          <a:prstGeom prst="rect">
            <a:avLst/>
          </a:prstGeom>
        </p:spPr>
      </p:pic>
    </p:spTree>
    <p:extLst>
      <p:ext uri="{BB962C8B-B14F-4D97-AF65-F5344CB8AC3E}">
        <p14:creationId xmlns:p14="http://schemas.microsoft.com/office/powerpoint/2010/main" val="211293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A60885B-F822-4F25-A0E6-DDAC8A0A5CEA}"/>
              </a:ext>
            </a:extLst>
          </p:cNvPr>
          <p:cNvPicPr>
            <a:picLocks noChangeAspect="1"/>
          </p:cNvPicPr>
          <p:nvPr/>
        </p:nvPicPr>
        <p:blipFill>
          <a:blip r:embed="rId2"/>
          <a:stretch>
            <a:fillRect/>
          </a:stretch>
        </p:blipFill>
        <p:spPr>
          <a:xfrm>
            <a:off x="1202788" y="902092"/>
            <a:ext cx="6794695" cy="5096021"/>
          </a:xfrm>
          <a:prstGeom prst="rect">
            <a:avLst/>
          </a:prstGeom>
        </p:spPr>
      </p:pic>
    </p:spTree>
    <p:extLst>
      <p:ext uri="{BB962C8B-B14F-4D97-AF65-F5344CB8AC3E}">
        <p14:creationId xmlns:p14="http://schemas.microsoft.com/office/powerpoint/2010/main" val="34277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85800" y="1700808"/>
            <a:ext cx="7772400" cy="4114800"/>
          </a:xfrm>
        </p:spPr>
        <p:txBody>
          <a:bodyPr/>
          <a:lstStyle/>
          <a:p>
            <a:pPr marL="0" indent="0">
              <a:buNone/>
            </a:pPr>
            <a:r>
              <a:rPr lang="nb-NO" sz="2400" dirty="0"/>
              <a:t>Etablere et lederprosjekt som har til hensikt å støtte og utvikle logens </a:t>
            </a:r>
            <a:r>
              <a:rPr lang="nb-NO" sz="2400" dirty="0" err="1"/>
              <a:t>Overmester</a:t>
            </a:r>
            <a:r>
              <a:rPr lang="nb-NO" sz="2400" dirty="0"/>
              <a:t>.</a:t>
            </a:r>
            <a:br>
              <a:rPr lang="nb-NO" sz="2400" dirty="0"/>
            </a:br>
            <a:r>
              <a:rPr lang="nb-NO" sz="2400" dirty="0"/>
              <a:t>Dette i erkjennelse av at </a:t>
            </a:r>
            <a:r>
              <a:rPr lang="nb-NO" sz="2400" dirty="0" err="1"/>
              <a:t>Overmesters</a:t>
            </a:r>
            <a:r>
              <a:rPr lang="nb-NO" sz="2400" dirty="0"/>
              <a:t> ledelse av logen er den viktigste faktor for en god utvikling av logen. Lykkes vi  i den enkelte loge, lykkes Odd </a:t>
            </a:r>
            <a:r>
              <a:rPr lang="nb-NO" sz="2400" dirty="0" err="1"/>
              <a:t>Fellow</a:t>
            </a:r>
            <a:r>
              <a:rPr lang="nb-NO" sz="2400" dirty="0"/>
              <a:t>  Ordenen i Norge.</a:t>
            </a:r>
            <a:br>
              <a:rPr lang="nb-NO" sz="2400" dirty="0"/>
            </a:br>
            <a:r>
              <a:rPr lang="nb-NO" sz="2400" dirty="0"/>
              <a:t>Prosjektet vil omfatte revidering av nominasjonsprosessen, et mentorprogram, lederutvikling og kommunikasjon. Prosjektet baseres på «Stor Sires Grunnsyn på Ledelse» og er et prosjekt i regi av Norsk Odd </a:t>
            </a:r>
            <a:r>
              <a:rPr lang="nb-NO" sz="2400" dirty="0" err="1"/>
              <a:t>Fellow</a:t>
            </a:r>
            <a:r>
              <a:rPr lang="nb-NO" sz="2400" dirty="0"/>
              <a:t> Akademi, Institutt for ledelse.</a:t>
            </a:r>
          </a:p>
          <a:p>
            <a:endParaRPr lang="nb-NO" dirty="0"/>
          </a:p>
        </p:txBody>
      </p:sp>
      <p:sp>
        <p:nvSpPr>
          <p:cNvPr id="3" name="Plassholder for lysbildenummer 2"/>
          <p:cNvSpPr>
            <a:spLocks noGrp="1"/>
          </p:cNvSpPr>
          <p:nvPr>
            <p:ph type="sldNum" sz="quarter" idx="12"/>
          </p:nvPr>
        </p:nvSpPr>
        <p:spPr/>
        <p:txBody>
          <a:bodyPr/>
          <a:lstStyle/>
          <a:p>
            <a:fld id="{6DDC09EF-304B-4D0C-922F-F8DEC83F52C9}" type="slidenum">
              <a:rPr lang="nb-NO" smtClean="0">
                <a:solidFill>
                  <a:srgbClr val="000000">
                    <a:tint val="75000"/>
                  </a:srgbClr>
                </a:solidFill>
              </a:rPr>
              <a:pPr/>
              <a:t>2</a:t>
            </a:fld>
            <a:endParaRPr lang="nb-NO">
              <a:solidFill>
                <a:srgbClr val="000000">
                  <a:tint val="75000"/>
                </a:srgbClr>
              </a:solidFill>
            </a:endParaRPr>
          </a:p>
        </p:txBody>
      </p:sp>
      <p:sp>
        <p:nvSpPr>
          <p:cNvPr id="4" name="Tittel 3"/>
          <p:cNvSpPr>
            <a:spLocks noGrp="1"/>
          </p:cNvSpPr>
          <p:nvPr>
            <p:ph type="title"/>
          </p:nvPr>
        </p:nvSpPr>
        <p:spPr/>
        <p:txBody>
          <a:bodyPr/>
          <a:lstStyle/>
          <a:p>
            <a:r>
              <a:rPr lang="nb-NO" b="1" dirty="0"/>
              <a:t>Den Gode </a:t>
            </a:r>
            <a:r>
              <a:rPr lang="nb-NO" b="1" dirty="0" err="1"/>
              <a:t>Overmester</a:t>
            </a:r>
            <a:br>
              <a:rPr lang="nb-NO" b="1" dirty="0"/>
            </a:br>
            <a:r>
              <a:rPr lang="nb-NO" b="1" dirty="0"/>
              <a:t>Oppdrag</a:t>
            </a:r>
            <a:endParaRPr lang="nb-NO" dirty="0"/>
          </a:p>
        </p:txBody>
      </p:sp>
    </p:spTree>
    <p:extLst>
      <p:ext uri="{BB962C8B-B14F-4D97-AF65-F5344CB8AC3E}">
        <p14:creationId xmlns:p14="http://schemas.microsoft.com/office/powerpoint/2010/main" val="3905330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marL="1439863" algn="l"/>
            <a:r>
              <a:rPr lang="nb-NO" sz="2800" b="1" dirty="0"/>
              <a:t>Mentorrollen </a:t>
            </a:r>
          </a:p>
        </p:txBody>
      </p:sp>
      <p:sp>
        <p:nvSpPr>
          <p:cNvPr id="3" name="TextBox 2"/>
          <p:cNvSpPr txBox="1"/>
          <p:nvPr/>
        </p:nvSpPr>
        <p:spPr>
          <a:xfrm>
            <a:off x="1187625" y="2060848"/>
            <a:ext cx="6768752" cy="4401205"/>
          </a:xfrm>
          <a:prstGeom prst="rect">
            <a:avLst/>
          </a:prstGeom>
          <a:noFill/>
        </p:spPr>
        <p:txBody>
          <a:bodyPr wrap="square" rtlCol="0">
            <a:spAutoFit/>
          </a:bodyPr>
          <a:lstStyle/>
          <a:p>
            <a:pPr marL="342900" indent="-342900">
              <a:buFont typeface="+mj-lt"/>
              <a:buAutoNum type="arabicPeriod"/>
            </a:pPr>
            <a:r>
              <a:rPr lang="nb-NO" sz="3200" dirty="0"/>
              <a:t>Min erfaring som leder og hvordan bidro den til min rolle som Mentor</a:t>
            </a:r>
          </a:p>
          <a:p>
            <a:pPr marL="363538" indent="-363538">
              <a:buFont typeface="+mj-lt"/>
              <a:buAutoNum type="arabicPeriod"/>
            </a:pPr>
            <a:r>
              <a:rPr lang="nb-NO" sz="3200" dirty="0"/>
              <a:t>UM/</a:t>
            </a:r>
            <a:r>
              <a:rPr lang="nb-NO" sz="3200" dirty="0" err="1"/>
              <a:t>OM’s</a:t>
            </a:r>
            <a:r>
              <a:rPr lang="nb-NO" sz="3200" dirty="0"/>
              <a:t> behov for Mentor</a:t>
            </a:r>
          </a:p>
          <a:p>
            <a:pPr marL="363538" indent="-363538">
              <a:buFont typeface="+mj-lt"/>
              <a:buAutoNum type="arabicPeriod"/>
            </a:pPr>
            <a:r>
              <a:rPr lang="nb-NO" sz="3200" dirty="0"/>
              <a:t>Hvordan gjennomførte min adept og meg vårt arbeid i prosjektperioden </a:t>
            </a:r>
          </a:p>
          <a:p>
            <a:pPr marL="363538" indent="-363538">
              <a:buFont typeface="+mj-lt"/>
              <a:buAutoNum type="arabicPeriod"/>
            </a:pPr>
            <a:r>
              <a:rPr lang="nb-NO" sz="3200" dirty="0"/>
              <a:t>Hva var det viktigst for min adept og hvordan løste vi dette</a:t>
            </a:r>
          </a:p>
          <a:p>
            <a:pPr marL="363538" indent="-363538">
              <a:buFont typeface="+mj-lt"/>
              <a:buAutoNum type="arabicPeriod"/>
            </a:pPr>
            <a:r>
              <a:rPr lang="nb-NO" sz="3200" dirty="0"/>
              <a:t>Veien videre – mitt bidrag</a:t>
            </a:r>
          </a:p>
          <a:p>
            <a:endParaRPr lang="en-GB" sz="2400" dirty="0"/>
          </a:p>
        </p:txBody>
      </p:sp>
    </p:spTree>
    <p:extLst>
      <p:ext uri="{BB962C8B-B14F-4D97-AF65-F5344CB8AC3E}">
        <p14:creationId xmlns:p14="http://schemas.microsoft.com/office/powerpoint/2010/main" val="354378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nb-NO" altLang="nb-NO"/>
              <a:t>Sentralt står</a:t>
            </a:r>
          </a:p>
        </p:txBody>
      </p:sp>
      <p:sp>
        <p:nvSpPr>
          <p:cNvPr id="10243" name="Rectangle 3"/>
          <p:cNvSpPr>
            <a:spLocks noGrp="1" noChangeArrowheads="1"/>
          </p:cNvSpPr>
          <p:nvPr>
            <p:ph type="body" idx="1"/>
          </p:nvPr>
        </p:nvSpPr>
        <p:spPr/>
        <p:txBody>
          <a:bodyPr/>
          <a:lstStyle/>
          <a:p>
            <a:pPr marL="0" indent="0">
              <a:buFont typeface="Monotype Sorts" pitchFamily="2" charset="2"/>
              <a:buNone/>
              <a:defRPr/>
            </a:pPr>
            <a:r>
              <a:rPr lang="nb-NO" altLang="nb-NO" sz="4000" dirty="0">
                <a:solidFill>
                  <a:schemeClr val="accent1">
                    <a:lumMod val="50000"/>
                  </a:schemeClr>
                </a:solidFill>
              </a:rPr>
              <a:t>Medmenneskelighet</a:t>
            </a:r>
          </a:p>
          <a:p>
            <a:pPr marL="0" indent="0">
              <a:buFont typeface="Monotype Sorts" pitchFamily="2" charset="2"/>
              <a:buNone/>
              <a:defRPr/>
            </a:pPr>
            <a:r>
              <a:rPr lang="nb-NO" altLang="nb-NO" sz="4000" dirty="0">
                <a:solidFill>
                  <a:schemeClr val="accent1">
                    <a:lumMod val="50000"/>
                  </a:schemeClr>
                </a:solidFill>
              </a:rPr>
              <a:t>Gjensidig respekt</a:t>
            </a:r>
          </a:p>
          <a:p>
            <a:pPr marL="0" indent="0">
              <a:buFont typeface="Monotype Sorts" pitchFamily="2" charset="2"/>
              <a:buNone/>
              <a:defRPr/>
            </a:pPr>
            <a:r>
              <a:rPr lang="nb-NO" altLang="nb-NO" sz="4000" dirty="0">
                <a:solidFill>
                  <a:schemeClr val="accent1">
                    <a:lumMod val="50000"/>
                  </a:schemeClr>
                </a:solidFill>
              </a:rPr>
              <a:t>Toleranse</a:t>
            </a:r>
          </a:p>
          <a:p>
            <a:pPr marL="0" indent="0">
              <a:buFont typeface="Monotype Sorts" pitchFamily="2" charset="2"/>
              <a:buNone/>
              <a:defRPr/>
            </a:pPr>
            <a:r>
              <a:rPr lang="nb-NO" altLang="nb-NO" sz="4000" dirty="0">
                <a:solidFill>
                  <a:schemeClr val="accent1">
                    <a:lumMod val="50000"/>
                  </a:schemeClr>
                </a:solidFill>
              </a:rPr>
              <a:t>Fellesskap</a:t>
            </a:r>
          </a:p>
          <a:p>
            <a:pPr>
              <a:buFont typeface="Monotype Sorts" pitchFamily="2" charset="2"/>
              <a:buNone/>
              <a:defRPr/>
            </a:pPr>
            <a:endParaRPr lang="nb-NO" altLang="nb-NO" dirty="0"/>
          </a:p>
          <a:p>
            <a:pPr>
              <a:defRPr/>
            </a:pPr>
            <a:endParaRPr lang="nb-NO" altLang="nb-NO" dirty="0"/>
          </a:p>
        </p:txBody>
      </p:sp>
    </p:spTree>
    <p:extLst>
      <p:ext uri="{BB962C8B-B14F-4D97-AF65-F5344CB8AC3E}">
        <p14:creationId xmlns:p14="http://schemas.microsoft.com/office/powerpoint/2010/main" val="36060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p:txBody>
          <a:bodyPr/>
          <a:lstStyle/>
          <a:p>
            <a:r>
              <a:rPr lang="nb-NO" altLang="nb-NO"/>
              <a:t>Leveregler</a:t>
            </a:r>
          </a:p>
        </p:txBody>
      </p:sp>
      <p:sp>
        <p:nvSpPr>
          <p:cNvPr id="3" name="Plassholder for innhold 2"/>
          <p:cNvSpPr>
            <a:spLocks noGrp="1"/>
          </p:cNvSpPr>
          <p:nvPr>
            <p:ph idx="1"/>
          </p:nvPr>
        </p:nvSpPr>
        <p:spPr/>
        <p:txBody>
          <a:bodyPr/>
          <a:lstStyle/>
          <a:p>
            <a:pPr marL="0" indent="0">
              <a:buFont typeface="Monotype Sorts" pitchFamily="2" charset="2"/>
              <a:buNone/>
              <a:defRPr/>
            </a:pPr>
            <a:r>
              <a:rPr lang="nb-NO" i="1" dirty="0"/>
              <a:t>«Sammenheng mellom teori og praksis». </a:t>
            </a:r>
          </a:p>
          <a:p>
            <a:pPr marL="0" indent="0">
              <a:buFont typeface="Monotype Sorts" pitchFamily="2" charset="2"/>
              <a:buNone/>
              <a:defRPr/>
            </a:pPr>
            <a:r>
              <a:rPr lang="nb-NO" i="1" dirty="0"/>
              <a:t>Leve som vi lærer. </a:t>
            </a:r>
          </a:p>
          <a:p>
            <a:pPr marL="0" indent="0">
              <a:buFont typeface="Monotype Sorts" pitchFamily="2" charset="2"/>
              <a:buNone/>
              <a:defRPr/>
            </a:pPr>
            <a:r>
              <a:rPr lang="nb-NO" i="1" dirty="0"/>
              <a:t>Vise ansvar.</a:t>
            </a:r>
            <a:endParaRPr lang="nb-NO" dirty="0"/>
          </a:p>
          <a:p>
            <a:pPr marL="0" indent="0">
              <a:buFont typeface="Monotype Sorts" pitchFamily="2" charset="2"/>
              <a:buNone/>
              <a:defRPr/>
            </a:pPr>
            <a:r>
              <a:rPr lang="nb-NO" i="1" dirty="0"/>
              <a:t>Legge til rette for den enkeltes utvikling.</a:t>
            </a:r>
            <a:endParaRPr lang="nb-NO" dirty="0"/>
          </a:p>
          <a:p>
            <a:pPr marL="0" indent="0">
              <a:buFont typeface="Monotype Sorts" pitchFamily="2" charset="2"/>
              <a:buNone/>
              <a:defRPr/>
            </a:pPr>
            <a:r>
              <a:rPr lang="nb-NO" i="1" dirty="0"/>
              <a:t>Reflektere og praktisere. </a:t>
            </a:r>
            <a:endParaRPr lang="nb-NO" dirty="0"/>
          </a:p>
          <a:p>
            <a:pPr>
              <a:defRPr/>
            </a:pPr>
            <a:endParaRPr lang="nb-NO" dirty="0"/>
          </a:p>
        </p:txBody>
      </p:sp>
    </p:spTree>
    <p:extLst>
      <p:ext uri="{BB962C8B-B14F-4D97-AF65-F5344CB8AC3E}">
        <p14:creationId xmlns:p14="http://schemas.microsoft.com/office/powerpoint/2010/main" val="357465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468313" y="1412875"/>
            <a:ext cx="3240087" cy="1384300"/>
          </a:xfrm>
          <a:prstGeom prst="rect">
            <a:avLst/>
          </a:prstGeom>
          <a:solidFill>
            <a:schemeClr val="tx2">
              <a:lumMod val="20000"/>
              <a:lumOff val="80000"/>
            </a:schemeClr>
          </a:solidFill>
          <a:ln w="76200">
            <a:solidFill>
              <a:schemeClr val="tx1"/>
            </a:solidFill>
          </a:ln>
        </p:spPr>
        <p:txBody>
          <a:bodyPr>
            <a:spAutoFit/>
          </a:bodyPr>
          <a:lstStyle/>
          <a:p>
            <a:pPr>
              <a:defRPr/>
            </a:pPr>
            <a:r>
              <a:rPr lang="nb-NO" sz="2800" dirty="0"/>
              <a:t>OPERATIVE -LEDER</a:t>
            </a:r>
          </a:p>
          <a:p>
            <a:pPr>
              <a:defRPr/>
            </a:pPr>
            <a:r>
              <a:rPr lang="nb-NO" sz="2800" dirty="0"/>
              <a:t>TEAMLEDEREN</a:t>
            </a:r>
          </a:p>
        </p:txBody>
      </p:sp>
      <p:sp>
        <p:nvSpPr>
          <p:cNvPr id="6" name="TekstSylinder 5"/>
          <p:cNvSpPr txBox="1"/>
          <p:nvPr/>
        </p:nvSpPr>
        <p:spPr>
          <a:xfrm>
            <a:off x="5670550" y="4724400"/>
            <a:ext cx="3240088" cy="1385888"/>
          </a:xfrm>
          <a:prstGeom prst="rect">
            <a:avLst/>
          </a:prstGeom>
          <a:solidFill>
            <a:schemeClr val="accent2">
              <a:lumMod val="40000"/>
              <a:lumOff val="60000"/>
            </a:schemeClr>
          </a:solidFill>
          <a:ln w="76200">
            <a:solidFill>
              <a:schemeClr val="tx1"/>
            </a:solidFill>
          </a:ln>
        </p:spPr>
        <p:txBody>
          <a:bodyPr>
            <a:spAutoFit/>
          </a:bodyPr>
          <a:lstStyle/>
          <a:p>
            <a:pPr>
              <a:defRPr/>
            </a:pPr>
            <a:r>
              <a:rPr lang="nb-NO" sz="2800" dirty="0"/>
              <a:t>FORBILDET</a:t>
            </a:r>
          </a:p>
          <a:p>
            <a:pPr>
              <a:defRPr/>
            </a:pPr>
            <a:r>
              <a:rPr lang="nb-NO" sz="2800" dirty="0"/>
              <a:t>INNAD I LOGEN</a:t>
            </a:r>
          </a:p>
          <a:p>
            <a:pPr>
              <a:defRPr/>
            </a:pPr>
            <a:r>
              <a:rPr lang="nb-NO" sz="2800" dirty="0"/>
              <a:t>UTADRETTET</a:t>
            </a:r>
          </a:p>
        </p:txBody>
      </p:sp>
      <p:sp>
        <p:nvSpPr>
          <p:cNvPr id="7" name="TekstSylinder 6"/>
          <p:cNvSpPr txBox="1"/>
          <p:nvPr/>
        </p:nvSpPr>
        <p:spPr>
          <a:xfrm>
            <a:off x="468313" y="4581525"/>
            <a:ext cx="3240087" cy="1816100"/>
          </a:xfrm>
          <a:prstGeom prst="rect">
            <a:avLst/>
          </a:prstGeom>
          <a:solidFill>
            <a:schemeClr val="accent2">
              <a:lumMod val="20000"/>
              <a:lumOff val="80000"/>
            </a:schemeClr>
          </a:solidFill>
          <a:ln w="76200">
            <a:solidFill>
              <a:schemeClr val="tx1"/>
            </a:solidFill>
          </a:ln>
        </p:spPr>
        <p:txBody>
          <a:bodyPr>
            <a:spAutoFit/>
          </a:bodyPr>
          <a:lstStyle/>
          <a:p>
            <a:pPr>
              <a:defRPr/>
            </a:pPr>
            <a:r>
              <a:rPr lang="nb-NO" sz="2800" dirty="0"/>
              <a:t>ADMINISTRATIV LEDER</a:t>
            </a:r>
          </a:p>
          <a:p>
            <a:pPr>
              <a:defRPr/>
            </a:pPr>
            <a:r>
              <a:rPr lang="nb-NO" sz="2800" dirty="0"/>
              <a:t>LEDE LOGENS DAGLIGE DRIFT</a:t>
            </a:r>
          </a:p>
        </p:txBody>
      </p:sp>
      <p:sp>
        <p:nvSpPr>
          <p:cNvPr id="8" name="TekstSylinder 7"/>
          <p:cNvSpPr txBox="1"/>
          <p:nvPr/>
        </p:nvSpPr>
        <p:spPr>
          <a:xfrm>
            <a:off x="5651500" y="982663"/>
            <a:ext cx="3241675" cy="1814512"/>
          </a:xfrm>
          <a:prstGeom prst="rect">
            <a:avLst/>
          </a:prstGeom>
          <a:solidFill>
            <a:schemeClr val="accent5">
              <a:lumMod val="20000"/>
              <a:lumOff val="80000"/>
            </a:schemeClr>
          </a:solidFill>
          <a:ln w="76200">
            <a:solidFill>
              <a:schemeClr val="tx1"/>
            </a:solidFill>
          </a:ln>
        </p:spPr>
        <p:txBody>
          <a:bodyPr>
            <a:spAutoFit/>
          </a:bodyPr>
          <a:lstStyle/>
          <a:p>
            <a:pPr>
              <a:defRPr/>
            </a:pPr>
            <a:r>
              <a:rPr lang="nb-NO" sz="2800" dirty="0"/>
              <a:t>DEN RITUELLE LEDER</a:t>
            </a:r>
          </a:p>
          <a:p>
            <a:pPr>
              <a:defRPr/>
            </a:pPr>
            <a:r>
              <a:rPr lang="nb-NO" sz="2800" dirty="0"/>
              <a:t>FORMIDLER RITUALENE</a:t>
            </a:r>
          </a:p>
        </p:txBody>
      </p:sp>
      <p:sp>
        <p:nvSpPr>
          <p:cNvPr id="9" name="TekstSylinder 8"/>
          <p:cNvSpPr txBox="1"/>
          <p:nvPr/>
        </p:nvSpPr>
        <p:spPr>
          <a:xfrm>
            <a:off x="2916238" y="3092450"/>
            <a:ext cx="3384550" cy="1200150"/>
          </a:xfrm>
          <a:prstGeom prst="rect">
            <a:avLst/>
          </a:prstGeom>
          <a:solidFill>
            <a:schemeClr val="accent3">
              <a:lumMod val="60000"/>
              <a:lumOff val="40000"/>
            </a:schemeClr>
          </a:solidFill>
          <a:ln w="76200">
            <a:solidFill>
              <a:schemeClr val="tx1"/>
            </a:solidFill>
          </a:ln>
        </p:spPr>
        <p:txBody>
          <a:bodyPr>
            <a:spAutoFit/>
          </a:bodyPr>
          <a:lstStyle/>
          <a:p>
            <a:pPr>
              <a:defRPr/>
            </a:pPr>
            <a:r>
              <a:rPr lang="nb-NO" sz="3600" dirty="0"/>
              <a:t>HANDLINGS</a:t>
            </a:r>
          </a:p>
          <a:p>
            <a:pPr>
              <a:defRPr/>
            </a:pPr>
            <a:r>
              <a:rPr lang="nb-NO" sz="3600" dirty="0"/>
              <a:t>KOMPETANSE</a:t>
            </a:r>
          </a:p>
        </p:txBody>
      </p:sp>
      <p:sp>
        <p:nvSpPr>
          <p:cNvPr id="10" name="Pil ned 9"/>
          <p:cNvSpPr/>
          <p:nvPr/>
        </p:nvSpPr>
        <p:spPr>
          <a:xfrm rot="2878086">
            <a:off x="7164387" y="3092451"/>
            <a:ext cx="358775" cy="336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1" name="Pil ned 10"/>
          <p:cNvSpPr/>
          <p:nvPr/>
        </p:nvSpPr>
        <p:spPr>
          <a:xfrm rot="13465927">
            <a:off x="1511300" y="4076700"/>
            <a:ext cx="468313"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2" name="Pil ned 11"/>
          <p:cNvSpPr/>
          <p:nvPr/>
        </p:nvSpPr>
        <p:spPr>
          <a:xfrm rot="7321997">
            <a:off x="7145338" y="4173538"/>
            <a:ext cx="360362" cy="334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3" name="Pil ned 12"/>
          <p:cNvSpPr/>
          <p:nvPr/>
        </p:nvSpPr>
        <p:spPr>
          <a:xfrm rot="18536816">
            <a:off x="1510506" y="3047207"/>
            <a:ext cx="360363" cy="336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extLst>
      <p:ext uri="{BB962C8B-B14F-4D97-AF65-F5344CB8AC3E}">
        <p14:creationId xmlns:p14="http://schemas.microsoft.com/office/powerpoint/2010/main" val="363298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56792"/>
            <a:ext cx="7293441" cy="4320480"/>
          </a:xfrm>
        </p:spPr>
      </p:pic>
      <p:sp>
        <p:nvSpPr>
          <p:cNvPr id="3" name="Plassholder for lysbildenummer 2"/>
          <p:cNvSpPr>
            <a:spLocks noGrp="1"/>
          </p:cNvSpPr>
          <p:nvPr>
            <p:ph type="sldNum" sz="quarter" idx="12"/>
          </p:nvPr>
        </p:nvSpPr>
        <p:spPr/>
        <p:txBody>
          <a:bodyPr/>
          <a:lstStyle/>
          <a:p>
            <a:fld id="{6DDC09EF-304B-4D0C-922F-F8DEC83F52C9}" type="slidenum">
              <a:rPr lang="nb-NO" smtClean="0">
                <a:solidFill>
                  <a:srgbClr val="000000">
                    <a:tint val="75000"/>
                  </a:srgbClr>
                </a:solidFill>
              </a:rPr>
              <a:pPr/>
              <a:t>4</a:t>
            </a:fld>
            <a:endParaRPr lang="nb-NO">
              <a:solidFill>
                <a:srgbClr val="000000">
                  <a:tint val="75000"/>
                </a:srgbClr>
              </a:solidFill>
            </a:endParaRPr>
          </a:p>
        </p:txBody>
      </p:sp>
      <p:sp>
        <p:nvSpPr>
          <p:cNvPr id="4" name="Tittel 3"/>
          <p:cNvSpPr>
            <a:spLocks noGrp="1"/>
          </p:cNvSpPr>
          <p:nvPr>
            <p:ph type="title"/>
          </p:nvPr>
        </p:nvSpPr>
        <p:spPr/>
        <p:txBody>
          <a:bodyPr/>
          <a:lstStyle/>
          <a:p>
            <a:r>
              <a:rPr lang="nb-NO" dirty="0"/>
              <a:t>Ledermodellen med Stor Sire</a:t>
            </a:r>
          </a:p>
        </p:txBody>
      </p:sp>
    </p:spTree>
    <p:extLst>
      <p:ext uri="{BB962C8B-B14F-4D97-AF65-F5344CB8AC3E}">
        <p14:creationId xmlns:p14="http://schemas.microsoft.com/office/powerpoint/2010/main" val="7634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311981"/>
            <a:ext cx="4464495" cy="4616763"/>
          </a:xfrm>
        </p:spPr>
      </p:pic>
      <p:sp>
        <p:nvSpPr>
          <p:cNvPr id="3" name="Plassholder for lysbildenummer 2"/>
          <p:cNvSpPr>
            <a:spLocks noGrp="1"/>
          </p:cNvSpPr>
          <p:nvPr>
            <p:ph type="sldNum" sz="quarter" idx="12"/>
          </p:nvPr>
        </p:nvSpPr>
        <p:spPr/>
        <p:txBody>
          <a:bodyPr/>
          <a:lstStyle/>
          <a:p>
            <a:fld id="{6DDC09EF-304B-4D0C-922F-F8DEC83F52C9}" type="slidenum">
              <a:rPr lang="nb-NO" smtClean="0">
                <a:solidFill>
                  <a:srgbClr val="000000">
                    <a:tint val="75000"/>
                  </a:srgbClr>
                </a:solidFill>
              </a:rPr>
              <a:pPr/>
              <a:t>5</a:t>
            </a:fld>
            <a:endParaRPr lang="nb-NO">
              <a:solidFill>
                <a:srgbClr val="000000">
                  <a:tint val="75000"/>
                </a:srgbClr>
              </a:solidFill>
            </a:endParaRPr>
          </a:p>
        </p:txBody>
      </p:sp>
      <p:sp>
        <p:nvSpPr>
          <p:cNvPr id="4" name="Tittel 3"/>
          <p:cNvSpPr>
            <a:spLocks noGrp="1"/>
          </p:cNvSpPr>
          <p:nvPr>
            <p:ph type="title"/>
          </p:nvPr>
        </p:nvSpPr>
        <p:spPr/>
        <p:txBody>
          <a:bodyPr/>
          <a:lstStyle/>
          <a:p>
            <a:r>
              <a:rPr lang="nb-NO" dirty="0"/>
              <a:t>Prosjektledere</a:t>
            </a:r>
          </a:p>
        </p:txBody>
      </p:sp>
      <p:graphicFrame>
        <p:nvGraphicFramePr>
          <p:cNvPr id="2" name="Tabell 1"/>
          <p:cNvGraphicFramePr>
            <a:graphicFrameLocks noGrp="1"/>
          </p:cNvGraphicFramePr>
          <p:nvPr>
            <p:extLst>
              <p:ext uri="{D42A27DB-BD31-4B8C-83A1-F6EECF244321}">
                <p14:modId xmlns:p14="http://schemas.microsoft.com/office/powerpoint/2010/main" val="2473215197"/>
              </p:ext>
            </p:extLst>
          </p:nvPr>
        </p:nvGraphicFramePr>
        <p:xfrm>
          <a:off x="219568" y="2996952"/>
          <a:ext cx="2016224" cy="725805"/>
        </p:xfrm>
        <a:graphic>
          <a:graphicData uri="http://schemas.openxmlformats.org/drawingml/2006/table">
            <a:tbl>
              <a:tblPr>
                <a:tableStyleId>{5C22544A-7EE6-4342-B048-85BDC9FD1C3A}</a:tableStyleId>
              </a:tblPr>
              <a:tblGrid>
                <a:gridCol w="2016224">
                  <a:extLst>
                    <a:ext uri="{9D8B030D-6E8A-4147-A177-3AD203B41FA5}">
                      <a16:colId xmlns:a16="http://schemas.microsoft.com/office/drawing/2014/main" val="1331764832"/>
                    </a:ext>
                  </a:extLst>
                </a:gridCol>
              </a:tblGrid>
              <a:tr h="190500">
                <a:tc>
                  <a:txBody>
                    <a:bodyPr/>
                    <a:lstStyle/>
                    <a:p>
                      <a:pPr algn="l" fontAlgn="b"/>
                      <a:r>
                        <a:rPr lang="nb-NO" sz="1100" u="none" strike="noStrike" dirty="0">
                          <a:effectLst/>
                        </a:rPr>
                        <a:t>Morten Buan prosjektleder</a:t>
                      </a:r>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5893466"/>
                  </a:ext>
                </a:extLst>
              </a:tr>
              <a:tr h="190500">
                <a:tc>
                  <a:txBody>
                    <a:bodyPr/>
                    <a:lstStyle/>
                    <a:p>
                      <a:pPr algn="l" fontAlgn="b"/>
                      <a:r>
                        <a:rPr lang="nb-NO" sz="1100" u="none" strike="noStrike" dirty="0">
                          <a:effectLst/>
                        </a:rPr>
                        <a:t>Lasse Hegge prosjektkoordinator</a:t>
                      </a:r>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9716662"/>
                  </a:ext>
                </a:extLst>
              </a:tr>
              <a:tr h="190500">
                <a:tc>
                  <a:txBody>
                    <a:bodyPr/>
                    <a:lstStyle/>
                    <a:p>
                      <a:pPr algn="l" fontAlgn="b"/>
                      <a:r>
                        <a:rPr lang="nb-NO" sz="1100" u="none" strike="noStrike" dirty="0">
                          <a:effectLst/>
                        </a:rPr>
                        <a:t>Anna Birgitte Bore NOFA</a:t>
                      </a:r>
                    </a:p>
                    <a:p>
                      <a:pPr algn="l" fontAlgn="b"/>
                      <a:r>
                        <a:rPr lang="nb-NO" sz="1100" b="0" i="0" u="none" strike="noStrike" dirty="0">
                          <a:solidFill>
                            <a:srgbClr val="000000"/>
                          </a:solidFill>
                          <a:effectLst/>
                          <a:latin typeface="Calibri" panose="020F0502020204030204" pitchFamily="34" charset="0"/>
                        </a:rPr>
                        <a:t>Runar Gjerald fagansvar mentor</a:t>
                      </a:r>
                    </a:p>
                  </a:txBody>
                  <a:tcPr marL="9525" marR="9525" marT="9525" marB="0" anchor="b"/>
                </a:tc>
                <a:extLst>
                  <a:ext uri="{0D108BD9-81ED-4DB2-BD59-A6C34878D82A}">
                    <a16:rowId xmlns:a16="http://schemas.microsoft.com/office/drawing/2014/main" val="1161318306"/>
                  </a:ext>
                </a:extLst>
              </a:tr>
            </a:tbl>
          </a:graphicData>
        </a:graphic>
      </p:graphicFrame>
    </p:spTree>
    <p:extLst>
      <p:ext uri="{BB962C8B-B14F-4D97-AF65-F5344CB8AC3E}">
        <p14:creationId xmlns:p14="http://schemas.microsoft.com/office/powerpoint/2010/main" val="873251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1585" y="1440232"/>
            <a:ext cx="6066903" cy="4531452"/>
          </a:xfrm>
        </p:spPr>
      </p:pic>
      <p:sp>
        <p:nvSpPr>
          <p:cNvPr id="3" name="Plassholder for lysbildenummer 2"/>
          <p:cNvSpPr>
            <a:spLocks noGrp="1"/>
          </p:cNvSpPr>
          <p:nvPr>
            <p:ph type="sldNum" sz="quarter" idx="12"/>
          </p:nvPr>
        </p:nvSpPr>
        <p:spPr/>
        <p:txBody>
          <a:bodyPr/>
          <a:lstStyle/>
          <a:p>
            <a:fld id="{6DDC09EF-304B-4D0C-922F-F8DEC83F52C9}" type="slidenum">
              <a:rPr lang="nb-NO" smtClean="0">
                <a:solidFill>
                  <a:srgbClr val="000000">
                    <a:tint val="75000"/>
                  </a:srgbClr>
                </a:solidFill>
              </a:rPr>
              <a:pPr/>
              <a:t>6</a:t>
            </a:fld>
            <a:endParaRPr lang="nb-NO">
              <a:solidFill>
                <a:srgbClr val="000000">
                  <a:tint val="75000"/>
                </a:srgbClr>
              </a:solidFill>
            </a:endParaRPr>
          </a:p>
        </p:txBody>
      </p:sp>
      <p:sp>
        <p:nvSpPr>
          <p:cNvPr id="4" name="Tittel 3"/>
          <p:cNvSpPr>
            <a:spLocks noGrp="1"/>
          </p:cNvSpPr>
          <p:nvPr>
            <p:ph type="title"/>
          </p:nvPr>
        </p:nvSpPr>
        <p:spPr/>
        <p:txBody>
          <a:bodyPr/>
          <a:lstStyle/>
          <a:p>
            <a:r>
              <a:rPr lang="nb-NO" dirty="0"/>
              <a:t>Regiongruppe Sør</a:t>
            </a:r>
          </a:p>
        </p:txBody>
      </p:sp>
      <p:graphicFrame>
        <p:nvGraphicFramePr>
          <p:cNvPr id="2" name="Tabell 1"/>
          <p:cNvGraphicFramePr>
            <a:graphicFrameLocks noGrp="1"/>
          </p:cNvGraphicFramePr>
          <p:nvPr>
            <p:extLst>
              <p:ext uri="{D42A27DB-BD31-4B8C-83A1-F6EECF244321}">
                <p14:modId xmlns:p14="http://schemas.microsoft.com/office/powerpoint/2010/main" val="1424874379"/>
              </p:ext>
            </p:extLst>
          </p:nvPr>
        </p:nvGraphicFramePr>
        <p:xfrm>
          <a:off x="316055" y="2564904"/>
          <a:ext cx="1854200" cy="1905000"/>
        </p:xfrm>
        <a:graphic>
          <a:graphicData uri="http://schemas.openxmlformats.org/drawingml/2006/table">
            <a:tbl>
              <a:tblPr>
                <a:tableStyleId>{5C22544A-7EE6-4342-B048-85BDC9FD1C3A}</a:tableStyleId>
              </a:tblPr>
              <a:tblGrid>
                <a:gridCol w="1854200">
                  <a:extLst>
                    <a:ext uri="{9D8B030D-6E8A-4147-A177-3AD203B41FA5}">
                      <a16:colId xmlns:a16="http://schemas.microsoft.com/office/drawing/2014/main" val="3867295164"/>
                    </a:ext>
                  </a:extLst>
                </a:gridCol>
              </a:tblGrid>
              <a:tr h="190500">
                <a:tc>
                  <a:txBody>
                    <a:bodyPr/>
                    <a:lstStyle/>
                    <a:p>
                      <a:pPr algn="l" fontAlgn="b"/>
                      <a:r>
                        <a:rPr lang="nb-NO" sz="1100" u="none" strike="noStrike">
                          <a:effectLst/>
                        </a:rPr>
                        <a:t>Selle Marie Horntvedt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9072155"/>
                  </a:ext>
                </a:extLst>
              </a:tr>
              <a:tr h="190500">
                <a:tc>
                  <a:txBody>
                    <a:bodyPr/>
                    <a:lstStyle/>
                    <a:p>
                      <a:pPr algn="l" fontAlgn="b"/>
                      <a:r>
                        <a:rPr lang="nb-NO" sz="1100" u="none" strike="noStrike">
                          <a:effectLst/>
                        </a:rPr>
                        <a:t>Dag-Runar Pedersen</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831875"/>
                  </a:ext>
                </a:extLst>
              </a:tr>
              <a:tr h="190500">
                <a:tc>
                  <a:txBody>
                    <a:bodyPr/>
                    <a:lstStyle/>
                    <a:p>
                      <a:pPr algn="l" fontAlgn="b"/>
                      <a:r>
                        <a:rPr lang="nb-NO" sz="1100" u="none" strike="noStrike" dirty="0">
                          <a:effectLst/>
                        </a:rPr>
                        <a:t>Wenche Hunsbedt Svindland</a:t>
                      </a:r>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4439698"/>
                  </a:ext>
                </a:extLst>
              </a:tr>
              <a:tr h="190500">
                <a:tc>
                  <a:txBody>
                    <a:bodyPr/>
                    <a:lstStyle/>
                    <a:p>
                      <a:pPr algn="l" fontAlgn="b"/>
                      <a:r>
                        <a:rPr lang="nb-NO" sz="1100" u="none" strike="noStrike">
                          <a:effectLst/>
                        </a:rPr>
                        <a:t>Ann-Cecilie Storm Kjenner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6744546"/>
                  </a:ext>
                </a:extLst>
              </a:tr>
              <a:tr h="190500">
                <a:tc>
                  <a:txBody>
                    <a:bodyPr/>
                    <a:lstStyle/>
                    <a:p>
                      <a:pPr algn="l" fontAlgn="b"/>
                      <a:r>
                        <a:rPr lang="nb-NO" sz="1100" u="none" strike="noStrike">
                          <a:effectLst/>
                        </a:rPr>
                        <a:t>Gloria Ege Syvertsen</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439562"/>
                  </a:ext>
                </a:extLst>
              </a:tr>
              <a:tr h="190500">
                <a:tc>
                  <a:txBody>
                    <a:bodyPr/>
                    <a:lstStyle/>
                    <a:p>
                      <a:pPr algn="l" fontAlgn="b"/>
                      <a:r>
                        <a:rPr lang="nb-NO" sz="1100" u="none" strike="noStrike">
                          <a:effectLst/>
                        </a:rPr>
                        <a:t>Jorun Inger Rakel Os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7542269"/>
                  </a:ext>
                </a:extLst>
              </a:tr>
              <a:tr h="190500">
                <a:tc>
                  <a:txBody>
                    <a:bodyPr/>
                    <a:lstStyle/>
                    <a:p>
                      <a:pPr algn="l" fontAlgn="b"/>
                      <a:r>
                        <a:rPr lang="nb-NO" sz="1100" u="none" strike="noStrike">
                          <a:effectLst/>
                        </a:rPr>
                        <a:t>Georg Andreas Svindland</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0426782"/>
                  </a:ext>
                </a:extLst>
              </a:tr>
              <a:tr h="190500">
                <a:tc>
                  <a:txBody>
                    <a:bodyPr/>
                    <a:lstStyle/>
                    <a:p>
                      <a:pPr algn="l" fontAlgn="b"/>
                      <a:r>
                        <a:rPr lang="nb-NO" sz="1100" u="none" strike="noStrike">
                          <a:effectLst/>
                        </a:rPr>
                        <a:t>Thormod Larsen</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7876659"/>
                  </a:ext>
                </a:extLst>
              </a:tr>
              <a:tr h="190500">
                <a:tc>
                  <a:txBody>
                    <a:bodyPr/>
                    <a:lstStyle/>
                    <a:p>
                      <a:pPr algn="l" fontAlgn="b"/>
                      <a:r>
                        <a:rPr lang="nb-NO" sz="1100" u="none" strike="noStrike">
                          <a:effectLst/>
                        </a:rPr>
                        <a:t>Steinar Osmundsen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9005378"/>
                  </a:ext>
                </a:extLst>
              </a:tr>
              <a:tr h="190500">
                <a:tc>
                  <a:txBody>
                    <a:bodyPr/>
                    <a:lstStyle/>
                    <a:p>
                      <a:pPr algn="l" fontAlgn="b"/>
                      <a:r>
                        <a:rPr lang="nb-NO" sz="1100" u="none" strike="noStrike" dirty="0">
                          <a:effectLst/>
                        </a:rPr>
                        <a:t>Frank Ellefsen</a:t>
                      </a:r>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3105022"/>
                  </a:ext>
                </a:extLst>
              </a:tr>
            </a:tbl>
          </a:graphicData>
        </a:graphic>
      </p:graphicFrame>
    </p:spTree>
    <p:extLst>
      <p:ext uri="{BB962C8B-B14F-4D97-AF65-F5344CB8AC3E}">
        <p14:creationId xmlns:p14="http://schemas.microsoft.com/office/powerpoint/2010/main" val="160319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1268760"/>
            <a:ext cx="6270101" cy="4683224"/>
          </a:xfrm>
        </p:spPr>
      </p:pic>
      <p:sp>
        <p:nvSpPr>
          <p:cNvPr id="3" name="Plassholder for lysbildenummer 2"/>
          <p:cNvSpPr>
            <a:spLocks noGrp="1"/>
          </p:cNvSpPr>
          <p:nvPr>
            <p:ph type="sldNum" sz="quarter" idx="12"/>
          </p:nvPr>
        </p:nvSpPr>
        <p:spPr/>
        <p:txBody>
          <a:bodyPr/>
          <a:lstStyle/>
          <a:p>
            <a:fld id="{6DDC09EF-304B-4D0C-922F-F8DEC83F52C9}" type="slidenum">
              <a:rPr lang="nb-NO" smtClean="0">
                <a:solidFill>
                  <a:srgbClr val="000000">
                    <a:tint val="75000"/>
                  </a:srgbClr>
                </a:solidFill>
              </a:rPr>
              <a:pPr/>
              <a:t>7</a:t>
            </a:fld>
            <a:endParaRPr lang="nb-NO">
              <a:solidFill>
                <a:srgbClr val="000000">
                  <a:tint val="75000"/>
                </a:srgbClr>
              </a:solidFill>
            </a:endParaRPr>
          </a:p>
        </p:txBody>
      </p:sp>
      <p:sp>
        <p:nvSpPr>
          <p:cNvPr id="4" name="Tittel 3"/>
          <p:cNvSpPr>
            <a:spLocks noGrp="1"/>
          </p:cNvSpPr>
          <p:nvPr>
            <p:ph type="title"/>
          </p:nvPr>
        </p:nvSpPr>
        <p:spPr/>
        <p:txBody>
          <a:bodyPr/>
          <a:lstStyle/>
          <a:p>
            <a:r>
              <a:rPr lang="nb-NO" dirty="0"/>
              <a:t>Regiongruppe Midt</a:t>
            </a:r>
          </a:p>
        </p:txBody>
      </p:sp>
      <p:graphicFrame>
        <p:nvGraphicFramePr>
          <p:cNvPr id="2" name="Tabell 1"/>
          <p:cNvGraphicFramePr>
            <a:graphicFrameLocks noGrp="1"/>
          </p:cNvGraphicFramePr>
          <p:nvPr>
            <p:extLst>
              <p:ext uri="{D42A27DB-BD31-4B8C-83A1-F6EECF244321}">
                <p14:modId xmlns:p14="http://schemas.microsoft.com/office/powerpoint/2010/main" val="386734025"/>
              </p:ext>
            </p:extLst>
          </p:nvPr>
        </p:nvGraphicFramePr>
        <p:xfrm>
          <a:off x="467544" y="2348880"/>
          <a:ext cx="1854200" cy="1905000"/>
        </p:xfrm>
        <a:graphic>
          <a:graphicData uri="http://schemas.openxmlformats.org/drawingml/2006/table">
            <a:tbl>
              <a:tblPr>
                <a:tableStyleId>{5C22544A-7EE6-4342-B048-85BDC9FD1C3A}</a:tableStyleId>
              </a:tblPr>
              <a:tblGrid>
                <a:gridCol w="1854200">
                  <a:extLst>
                    <a:ext uri="{9D8B030D-6E8A-4147-A177-3AD203B41FA5}">
                      <a16:colId xmlns:a16="http://schemas.microsoft.com/office/drawing/2014/main" val="1925402525"/>
                    </a:ext>
                  </a:extLst>
                </a:gridCol>
              </a:tblGrid>
              <a:tr h="190500">
                <a:tc>
                  <a:txBody>
                    <a:bodyPr/>
                    <a:lstStyle/>
                    <a:p>
                      <a:pPr algn="l" fontAlgn="b"/>
                      <a:r>
                        <a:rPr lang="nb-NO" sz="1100" u="none" strike="noStrike">
                          <a:effectLst/>
                        </a:rPr>
                        <a:t>Anne-Berit Wanderås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7724647"/>
                  </a:ext>
                </a:extLst>
              </a:tr>
              <a:tr h="190500">
                <a:tc>
                  <a:txBody>
                    <a:bodyPr/>
                    <a:lstStyle/>
                    <a:p>
                      <a:pPr algn="l" fontAlgn="b"/>
                      <a:r>
                        <a:rPr lang="nb-NO" sz="1100" u="none" strike="noStrike">
                          <a:effectLst/>
                        </a:rPr>
                        <a:t>Jørgen Grinde</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0091861"/>
                  </a:ext>
                </a:extLst>
              </a:tr>
              <a:tr h="190500">
                <a:tc>
                  <a:txBody>
                    <a:bodyPr/>
                    <a:lstStyle/>
                    <a:p>
                      <a:pPr algn="l" fontAlgn="b"/>
                      <a:r>
                        <a:rPr lang="nb-NO" sz="1100" u="none" strike="noStrike" dirty="0">
                          <a:effectLst/>
                        </a:rPr>
                        <a:t>Gunnhild </a:t>
                      </a:r>
                      <a:r>
                        <a:rPr lang="nb-NO" sz="1100" u="none" strike="noStrike" dirty="0" err="1">
                          <a:effectLst/>
                        </a:rPr>
                        <a:t>Eldstad</a:t>
                      </a:r>
                      <a:r>
                        <a:rPr lang="nb-NO" sz="1100" u="none" strike="noStrike" dirty="0">
                          <a:effectLst/>
                        </a:rPr>
                        <a:t> Tronslien</a:t>
                      </a:r>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0532736"/>
                  </a:ext>
                </a:extLst>
              </a:tr>
              <a:tr h="190500">
                <a:tc>
                  <a:txBody>
                    <a:bodyPr/>
                    <a:lstStyle/>
                    <a:p>
                      <a:pPr algn="l" fontAlgn="b"/>
                      <a:r>
                        <a:rPr lang="nb-NO" sz="1100" u="none" strike="noStrike">
                          <a:effectLst/>
                        </a:rPr>
                        <a:t>Ingjerd Grøtan</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0394003"/>
                  </a:ext>
                </a:extLst>
              </a:tr>
              <a:tr h="190500">
                <a:tc>
                  <a:txBody>
                    <a:bodyPr/>
                    <a:lstStyle/>
                    <a:p>
                      <a:pPr algn="l" fontAlgn="b"/>
                      <a:r>
                        <a:rPr lang="nb-NO" sz="1100" u="none" strike="noStrike">
                          <a:effectLst/>
                        </a:rPr>
                        <a:t> Brit Synnøve Kjønstad</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2133419"/>
                  </a:ext>
                </a:extLst>
              </a:tr>
              <a:tr h="190500">
                <a:tc>
                  <a:txBody>
                    <a:bodyPr/>
                    <a:lstStyle/>
                    <a:p>
                      <a:pPr algn="l" fontAlgn="b"/>
                      <a:r>
                        <a:rPr lang="nb-NO" sz="1100" u="none" strike="noStrike">
                          <a:effectLst/>
                        </a:rPr>
                        <a:t>Liv Ragna Elden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2804976"/>
                  </a:ext>
                </a:extLst>
              </a:tr>
              <a:tr h="190500">
                <a:tc>
                  <a:txBody>
                    <a:bodyPr/>
                    <a:lstStyle/>
                    <a:p>
                      <a:pPr algn="l" fontAlgn="b"/>
                      <a:r>
                        <a:rPr lang="nb-NO" sz="1100" u="none" strike="noStrike">
                          <a:effectLst/>
                        </a:rPr>
                        <a:t>Terje Kristian Kjønstad</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3216819"/>
                  </a:ext>
                </a:extLst>
              </a:tr>
              <a:tr h="190500">
                <a:tc>
                  <a:txBody>
                    <a:bodyPr/>
                    <a:lstStyle/>
                    <a:p>
                      <a:pPr algn="l" fontAlgn="b"/>
                      <a:r>
                        <a:rPr lang="nb-NO" sz="1100" u="none" strike="noStrike">
                          <a:effectLst/>
                        </a:rPr>
                        <a:t>Erling Sæther</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6351610"/>
                  </a:ext>
                </a:extLst>
              </a:tr>
              <a:tr h="190500">
                <a:tc>
                  <a:txBody>
                    <a:bodyPr/>
                    <a:lstStyle/>
                    <a:p>
                      <a:pPr algn="l" fontAlgn="b"/>
                      <a:r>
                        <a:rPr lang="nb-NO" sz="1100" u="none" strike="noStrike">
                          <a:effectLst/>
                        </a:rPr>
                        <a:t>Gunnar Bådsvik</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082332"/>
                  </a:ext>
                </a:extLst>
              </a:tr>
              <a:tr h="190500">
                <a:tc>
                  <a:txBody>
                    <a:bodyPr/>
                    <a:lstStyle/>
                    <a:p>
                      <a:pPr algn="l" fontAlgn="b"/>
                      <a:r>
                        <a:rPr lang="nb-NO" sz="1100" u="none" strike="noStrike" dirty="0">
                          <a:effectLst/>
                        </a:rPr>
                        <a:t>Arild </a:t>
                      </a:r>
                      <a:r>
                        <a:rPr lang="nb-NO" sz="1100" u="none" strike="noStrike" dirty="0" err="1">
                          <a:effectLst/>
                        </a:rPr>
                        <a:t>Wanderås</a:t>
                      </a:r>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6437830"/>
                  </a:ext>
                </a:extLst>
              </a:tr>
            </a:tbl>
          </a:graphicData>
        </a:graphic>
      </p:graphicFrame>
    </p:spTree>
    <p:extLst>
      <p:ext uri="{BB962C8B-B14F-4D97-AF65-F5344CB8AC3E}">
        <p14:creationId xmlns:p14="http://schemas.microsoft.com/office/powerpoint/2010/main" val="301865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1412776"/>
            <a:ext cx="5724815" cy="4275942"/>
          </a:xfrm>
        </p:spPr>
      </p:pic>
      <p:sp>
        <p:nvSpPr>
          <p:cNvPr id="3" name="Plassholder for lysbildenummer 2"/>
          <p:cNvSpPr>
            <a:spLocks noGrp="1"/>
          </p:cNvSpPr>
          <p:nvPr>
            <p:ph type="sldNum" sz="quarter" idx="12"/>
          </p:nvPr>
        </p:nvSpPr>
        <p:spPr/>
        <p:txBody>
          <a:bodyPr/>
          <a:lstStyle/>
          <a:p>
            <a:fld id="{6DDC09EF-304B-4D0C-922F-F8DEC83F52C9}" type="slidenum">
              <a:rPr lang="nb-NO" smtClean="0">
                <a:solidFill>
                  <a:srgbClr val="000000">
                    <a:tint val="75000"/>
                  </a:srgbClr>
                </a:solidFill>
              </a:rPr>
              <a:pPr/>
              <a:t>8</a:t>
            </a:fld>
            <a:endParaRPr lang="nb-NO">
              <a:solidFill>
                <a:srgbClr val="000000">
                  <a:tint val="75000"/>
                </a:srgbClr>
              </a:solidFill>
            </a:endParaRPr>
          </a:p>
        </p:txBody>
      </p:sp>
      <p:sp>
        <p:nvSpPr>
          <p:cNvPr id="4" name="Tittel 3"/>
          <p:cNvSpPr>
            <a:spLocks noGrp="1"/>
          </p:cNvSpPr>
          <p:nvPr>
            <p:ph type="title"/>
          </p:nvPr>
        </p:nvSpPr>
        <p:spPr/>
        <p:txBody>
          <a:bodyPr/>
          <a:lstStyle/>
          <a:p>
            <a:r>
              <a:rPr lang="nb-NO" dirty="0"/>
              <a:t>Regiongruppe Vest</a:t>
            </a:r>
          </a:p>
        </p:txBody>
      </p:sp>
      <p:graphicFrame>
        <p:nvGraphicFramePr>
          <p:cNvPr id="2" name="Tabell 1"/>
          <p:cNvGraphicFramePr>
            <a:graphicFrameLocks noGrp="1"/>
          </p:cNvGraphicFramePr>
          <p:nvPr>
            <p:extLst>
              <p:ext uri="{D42A27DB-BD31-4B8C-83A1-F6EECF244321}">
                <p14:modId xmlns:p14="http://schemas.microsoft.com/office/powerpoint/2010/main" val="2937057564"/>
              </p:ext>
            </p:extLst>
          </p:nvPr>
        </p:nvGraphicFramePr>
        <p:xfrm>
          <a:off x="525936" y="2318024"/>
          <a:ext cx="1854200" cy="1905000"/>
        </p:xfrm>
        <a:graphic>
          <a:graphicData uri="http://schemas.openxmlformats.org/drawingml/2006/table">
            <a:tbl>
              <a:tblPr>
                <a:tableStyleId>{5C22544A-7EE6-4342-B048-85BDC9FD1C3A}</a:tableStyleId>
              </a:tblPr>
              <a:tblGrid>
                <a:gridCol w="1854200">
                  <a:extLst>
                    <a:ext uri="{9D8B030D-6E8A-4147-A177-3AD203B41FA5}">
                      <a16:colId xmlns:a16="http://schemas.microsoft.com/office/drawing/2014/main" val="3062816126"/>
                    </a:ext>
                  </a:extLst>
                </a:gridCol>
              </a:tblGrid>
              <a:tr h="190500">
                <a:tc>
                  <a:txBody>
                    <a:bodyPr/>
                    <a:lstStyle/>
                    <a:p>
                      <a:pPr algn="l" fontAlgn="b"/>
                      <a:r>
                        <a:rPr lang="nb-NO" sz="1100" u="none" strike="noStrike">
                          <a:effectLst/>
                        </a:rPr>
                        <a:t>Jens Jørgen Jensen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6967469"/>
                  </a:ext>
                </a:extLst>
              </a:tr>
              <a:tr h="190500">
                <a:tc>
                  <a:txBody>
                    <a:bodyPr/>
                    <a:lstStyle/>
                    <a:p>
                      <a:pPr algn="l" fontAlgn="b"/>
                      <a:r>
                        <a:rPr lang="nb-NO" sz="1100" u="none" strike="noStrike">
                          <a:effectLst/>
                        </a:rPr>
                        <a:t>Eva Maria Lim</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250315"/>
                  </a:ext>
                </a:extLst>
              </a:tr>
              <a:tr h="190500">
                <a:tc>
                  <a:txBody>
                    <a:bodyPr/>
                    <a:lstStyle/>
                    <a:p>
                      <a:pPr algn="l" fontAlgn="b"/>
                      <a:r>
                        <a:rPr lang="nb-NO" sz="1100" u="none" strike="noStrike">
                          <a:effectLst/>
                        </a:rPr>
                        <a:t>Gyril Gaasø</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3711369"/>
                  </a:ext>
                </a:extLst>
              </a:tr>
              <a:tr h="190500">
                <a:tc>
                  <a:txBody>
                    <a:bodyPr/>
                    <a:lstStyle/>
                    <a:p>
                      <a:pPr algn="l" fontAlgn="b"/>
                      <a:r>
                        <a:rPr lang="nb-NO" sz="1100" u="none" strike="noStrike">
                          <a:effectLst/>
                        </a:rPr>
                        <a:t>Eva Strandenes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1710646"/>
                  </a:ext>
                </a:extLst>
              </a:tr>
              <a:tr h="190500">
                <a:tc>
                  <a:txBody>
                    <a:bodyPr/>
                    <a:lstStyle/>
                    <a:p>
                      <a:pPr algn="l" fontAlgn="b"/>
                      <a:r>
                        <a:rPr lang="nb-NO" sz="1100" u="none" strike="noStrike">
                          <a:effectLst/>
                        </a:rPr>
                        <a:t>Wenche Boland</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3541126"/>
                  </a:ext>
                </a:extLst>
              </a:tr>
              <a:tr h="190500">
                <a:tc>
                  <a:txBody>
                    <a:bodyPr/>
                    <a:lstStyle/>
                    <a:p>
                      <a:pPr algn="l" fontAlgn="b"/>
                      <a:r>
                        <a:rPr lang="nb-NO" sz="1100" u="none" strike="noStrike">
                          <a:effectLst/>
                        </a:rPr>
                        <a:t> Reidun Lillebø-Hansen</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8354812"/>
                  </a:ext>
                </a:extLst>
              </a:tr>
              <a:tr h="190500">
                <a:tc>
                  <a:txBody>
                    <a:bodyPr/>
                    <a:lstStyle/>
                    <a:p>
                      <a:pPr algn="l" fontAlgn="b"/>
                      <a:r>
                        <a:rPr lang="nb-NO" sz="1100" u="none" strike="noStrike">
                          <a:effectLst/>
                        </a:rPr>
                        <a:t>Atle Sande Thorstensen</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1774723"/>
                  </a:ext>
                </a:extLst>
              </a:tr>
              <a:tr h="190500">
                <a:tc>
                  <a:txBody>
                    <a:bodyPr/>
                    <a:lstStyle/>
                    <a:p>
                      <a:pPr algn="l" fontAlgn="b"/>
                      <a:r>
                        <a:rPr lang="nb-NO" sz="1100" u="none" strike="noStrike">
                          <a:effectLst/>
                        </a:rPr>
                        <a:t>Conrad Geir Clausen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9700300"/>
                  </a:ext>
                </a:extLst>
              </a:tr>
              <a:tr h="190500">
                <a:tc>
                  <a:txBody>
                    <a:bodyPr/>
                    <a:lstStyle/>
                    <a:p>
                      <a:pPr algn="l" fontAlgn="b"/>
                      <a:r>
                        <a:rPr lang="nb-NO" sz="1100" u="none" strike="noStrike">
                          <a:effectLst/>
                        </a:rPr>
                        <a:t>Dag-Erik Dahlslett</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3920480"/>
                  </a:ext>
                </a:extLst>
              </a:tr>
              <a:tr h="190500">
                <a:tc>
                  <a:txBody>
                    <a:bodyPr/>
                    <a:lstStyle/>
                    <a:p>
                      <a:pPr algn="l" fontAlgn="b"/>
                      <a:r>
                        <a:rPr lang="nb-NO" sz="1100" u="none" strike="noStrike" dirty="0">
                          <a:effectLst/>
                        </a:rPr>
                        <a:t>Hans Henrik </a:t>
                      </a:r>
                      <a:r>
                        <a:rPr lang="nb-NO" sz="1100" u="none" strike="noStrike" dirty="0" err="1">
                          <a:effectLst/>
                        </a:rPr>
                        <a:t>Tøsdal</a:t>
                      </a:r>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4215088"/>
                  </a:ext>
                </a:extLst>
              </a:tr>
            </a:tbl>
          </a:graphicData>
        </a:graphic>
      </p:graphicFrame>
    </p:spTree>
    <p:extLst>
      <p:ext uri="{BB962C8B-B14F-4D97-AF65-F5344CB8AC3E}">
        <p14:creationId xmlns:p14="http://schemas.microsoft.com/office/powerpoint/2010/main" val="315732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7361" y="1412776"/>
            <a:ext cx="5940839" cy="4437293"/>
          </a:xfrm>
        </p:spPr>
      </p:pic>
      <p:sp>
        <p:nvSpPr>
          <p:cNvPr id="3" name="Plassholder for lysbildenummer 2"/>
          <p:cNvSpPr>
            <a:spLocks noGrp="1"/>
          </p:cNvSpPr>
          <p:nvPr>
            <p:ph type="sldNum" sz="quarter" idx="12"/>
          </p:nvPr>
        </p:nvSpPr>
        <p:spPr/>
        <p:txBody>
          <a:bodyPr/>
          <a:lstStyle/>
          <a:p>
            <a:fld id="{6DDC09EF-304B-4D0C-922F-F8DEC83F52C9}" type="slidenum">
              <a:rPr lang="nb-NO" smtClean="0">
                <a:solidFill>
                  <a:srgbClr val="000000">
                    <a:tint val="75000"/>
                  </a:srgbClr>
                </a:solidFill>
              </a:rPr>
              <a:pPr/>
              <a:t>9</a:t>
            </a:fld>
            <a:endParaRPr lang="nb-NO">
              <a:solidFill>
                <a:srgbClr val="000000">
                  <a:tint val="75000"/>
                </a:srgbClr>
              </a:solidFill>
            </a:endParaRPr>
          </a:p>
        </p:txBody>
      </p:sp>
      <p:sp>
        <p:nvSpPr>
          <p:cNvPr id="4" name="Tittel 3"/>
          <p:cNvSpPr>
            <a:spLocks noGrp="1"/>
          </p:cNvSpPr>
          <p:nvPr>
            <p:ph type="title"/>
          </p:nvPr>
        </p:nvSpPr>
        <p:spPr/>
        <p:txBody>
          <a:bodyPr/>
          <a:lstStyle/>
          <a:p>
            <a:r>
              <a:rPr lang="nb-NO" dirty="0"/>
              <a:t>Regiongruppe Nord</a:t>
            </a:r>
          </a:p>
        </p:txBody>
      </p:sp>
      <p:graphicFrame>
        <p:nvGraphicFramePr>
          <p:cNvPr id="6" name="Tabell 5"/>
          <p:cNvGraphicFramePr>
            <a:graphicFrameLocks noGrp="1"/>
          </p:cNvGraphicFramePr>
          <p:nvPr>
            <p:extLst>
              <p:ext uri="{D42A27DB-BD31-4B8C-83A1-F6EECF244321}">
                <p14:modId xmlns:p14="http://schemas.microsoft.com/office/powerpoint/2010/main" val="2681734797"/>
              </p:ext>
            </p:extLst>
          </p:nvPr>
        </p:nvGraphicFramePr>
        <p:xfrm>
          <a:off x="440723" y="2420888"/>
          <a:ext cx="1854200" cy="1905000"/>
        </p:xfrm>
        <a:graphic>
          <a:graphicData uri="http://schemas.openxmlformats.org/drawingml/2006/table">
            <a:tbl>
              <a:tblPr>
                <a:tableStyleId>{5C22544A-7EE6-4342-B048-85BDC9FD1C3A}</a:tableStyleId>
              </a:tblPr>
              <a:tblGrid>
                <a:gridCol w="1854200">
                  <a:extLst>
                    <a:ext uri="{9D8B030D-6E8A-4147-A177-3AD203B41FA5}">
                      <a16:colId xmlns:a16="http://schemas.microsoft.com/office/drawing/2014/main" val="512290970"/>
                    </a:ext>
                  </a:extLst>
                </a:gridCol>
              </a:tblGrid>
              <a:tr h="190500">
                <a:tc>
                  <a:txBody>
                    <a:bodyPr/>
                    <a:lstStyle/>
                    <a:p>
                      <a:pPr algn="l" fontAlgn="b"/>
                      <a:r>
                        <a:rPr lang="nb-NO" sz="1100" u="none" strike="noStrike">
                          <a:effectLst/>
                        </a:rPr>
                        <a:t>Olav M. Jentoft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0294207"/>
                  </a:ext>
                </a:extLst>
              </a:tr>
              <a:tr h="190500">
                <a:tc>
                  <a:txBody>
                    <a:bodyPr/>
                    <a:lstStyle/>
                    <a:p>
                      <a:pPr algn="l" fontAlgn="b"/>
                      <a:r>
                        <a:rPr lang="nb-NO" sz="1100" u="none" strike="noStrike">
                          <a:effectLst/>
                        </a:rPr>
                        <a:t>Rune Paul Berg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8151443"/>
                  </a:ext>
                </a:extLst>
              </a:tr>
              <a:tr h="190500">
                <a:tc>
                  <a:txBody>
                    <a:bodyPr/>
                    <a:lstStyle/>
                    <a:p>
                      <a:pPr algn="l" fontAlgn="b"/>
                      <a:r>
                        <a:rPr lang="nb-NO" sz="1100" u="none" strike="noStrike">
                          <a:effectLst/>
                        </a:rPr>
                        <a:t> Liv Inger Bjørnstad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075001"/>
                  </a:ext>
                </a:extLst>
              </a:tr>
              <a:tr h="190500">
                <a:tc>
                  <a:txBody>
                    <a:bodyPr/>
                    <a:lstStyle/>
                    <a:p>
                      <a:pPr algn="l" fontAlgn="b"/>
                      <a:r>
                        <a:rPr lang="nb-NO" sz="1100" u="none" strike="noStrike">
                          <a:effectLst/>
                        </a:rPr>
                        <a:t>Lillian Holstad,</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8878761"/>
                  </a:ext>
                </a:extLst>
              </a:tr>
              <a:tr h="190500">
                <a:tc>
                  <a:txBody>
                    <a:bodyPr/>
                    <a:lstStyle/>
                    <a:p>
                      <a:pPr algn="l" fontAlgn="b"/>
                      <a:r>
                        <a:rPr lang="nb-NO" sz="1100" u="none" strike="noStrike">
                          <a:effectLst/>
                        </a:rPr>
                        <a:t>Kristin Schrøder</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0682728"/>
                  </a:ext>
                </a:extLst>
              </a:tr>
              <a:tr h="190500">
                <a:tc>
                  <a:txBody>
                    <a:bodyPr/>
                    <a:lstStyle/>
                    <a:p>
                      <a:pPr algn="l" fontAlgn="b"/>
                      <a:r>
                        <a:rPr lang="nb-NO" sz="1100" u="none" strike="noStrike">
                          <a:effectLst/>
                        </a:rPr>
                        <a:t>Laila Kristiansen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5668759"/>
                  </a:ext>
                </a:extLst>
              </a:tr>
              <a:tr h="190500">
                <a:tc>
                  <a:txBody>
                    <a:bodyPr/>
                    <a:lstStyle/>
                    <a:p>
                      <a:pPr algn="l" fontAlgn="b"/>
                      <a:r>
                        <a:rPr lang="nb-NO" sz="1100" u="none" strike="noStrike">
                          <a:effectLst/>
                        </a:rPr>
                        <a:t>Karl L. Helskog</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011322"/>
                  </a:ext>
                </a:extLst>
              </a:tr>
              <a:tr h="190500">
                <a:tc>
                  <a:txBody>
                    <a:bodyPr/>
                    <a:lstStyle/>
                    <a:p>
                      <a:pPr algn="l" fontAlgn="b"/>
                      <a:r>
                        <a:rPr lang="nb-NO" sz="1100" u="none" strike="noStrike">
                          <a:effectLst/>
                        </a:rPr>
                        <a:t>Tor Arne Strand </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379101"/>
                  </a:ext>
                </a:extLst>
              </a:tr>
              <a:tr h="190500">
                <a:tc>
                  <a:txBody>
                    <a:bodyPr/>
                    <a:lstStyle/>
                    <a:p>
                      <a:pPr algn="l" fontAlgn="b"/>
                      <a:r>
                        <a:rPr lang="nb-NO" sz="1100" u="none" strike="noStrike">
                          <a:effectLst/>
                        </a:rPr>
                        <a:t>Leif Kåre Sørensen</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51398"/>
                  </a:ext>
                </a:extLst>
              </a:tr>
              <a:tr h="190500">
                <a:tc>
                  <a:txBody>
                    <a:bodyPr/>
                    <a:lstStyle/>
                    <a:p>
                      <a:pPr algn="l" fontAlgn="b"/>
                      <a:r>
                        <a:rPr lang="nb-NO" sz="1100" u="none" strike="noStrike" dirty="0">
                          <a:effectLst/>
                        </a:rPr>
                        <a:t>Bjørnar Berg  </a:t>
                      </a:r>
                      <a:endParaRPr lang="nb-N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5614387"/>
                  </a:ext>
                </a:extLst>
              </a:tr>
            </a:tbl>
          </a:graphicData>
        </a:graphic>
      </p:graphicFrame>
    </p:spTree>
    <p:extLst>
      <p:ext uri="{BB962C8B-B14F-4D97-AF65-F5344CB8AC3E}">
        <p14:creationId xmlns:p14="http://schemas.microsoft.com/office/powerpoint/2010/main" val="2478185344"/>
      </p:ext>
    </p:extLst>
  </p:cSld>
  <p:clrMapOvr>
    <a:masterClrMapping/>
  </p:clrMapOvr>
</p:sld>
</file>

<file path=ppt/theme/theme1.xml><?xml version="1.0" encoding="utf-8"?>
<a:theme xmlns:a="http://schemas.openxmlformats.org/drawingml/2006/main" name="mal OF med segl">
  <a:themeElements>
    <a:clrScheme name="Odd Fello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Odd Fellow">
      <a:majorFont>
        <a:latin typeface="Times New Roman"/>
        <a:ea typeface=""/>
        <a:cs typeface=""/>
      </a:majorFont>
      <a:minorFont>
        <a:latin typeface="Times New Roman"/>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dd Fello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dd Fell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dd Fello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dd Fello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dd Fello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dd Fello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dd Fello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4343</TotalTime>
  <Words>880</Words>
  <Application>Microsoft Office PowerPoint</Application>
  <PresentationFormat>Skjermfremvisning (4:3)</PresentationFormat>
  <Paragraphs>153</Paragraphs>
  <Slides>22</Slides>
  <Notes>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22</vt:i4>
      </vt:variant>
    </vt:vector>
  </HeadingPairs>
  <TitlesOfParts>
    <vt:vector size="27" baseType="lpstr">
      <vt:lpstr>Arial</vt:lpstr>
      <vt:lpstr>Calibri</vt:lpstr>
      <vt:lpstr>Monotype Sorts</vt:lpstr>
      <vt:lpstr>Times New Roman</vt:lpstr>
      <vt:lpstr>mal OF med segl</vt:lpstr>
      <vt:lpstr>Norsk Odd Fellow Akademi Institutt for Ledelse</vt:lpstr>
      <vt:lpstr>Den Gode Overmester Oppdrag</vt:lpstr>
      <vt:lpstr>PowerPoint-presentasjon</vt:lpstr>
      <vt:lpstr>Ledermodellen med Stor Sire</vt:lpstr>
      <vt:lpstr>Prosjektledere</vt:lpstr>
      <vt:lpstr>Regiongruppe Sør</vt:lpstr>
      <vt:lpstr>Regiongruppe Midt</vt:lpstr>
      <vt:lpstr>Regiongruppe Vest</vt:lpstr>
      <vt:lpstr>Regiongruppe Nord</vt:lpstr>
      <vt:lpstr>Regiongruppe Øst</vt:lpstr>
      <vt:lpstr>Evaluering Pilotprosjektet DGOM  2016 - 2018</vt:lpstr>
      <vt:lpstr>13. Jeg mener de regionale samlingene med både søstre og brødre må opprettholdes.</vt:lpstr>
      <vt:lpstr>3. Jeg mener at det er meget viktig at programmet tilbyes nye Overmestre.</vt:lpstr>
      <vt:lpstr>46. Jeg mener programmet har hatt en meget god innflytelse på min motivasjon og utøvelse i funksjonen som Overmester.</vt:lpstr>
      <vt:lpstr>8. Jeg mener prosjektet er så godt at det må videreføres.</vt:lpstr>
      <vt:lpstr>Storlogemøtet  8 -10 juni 2018 Anbefalt modell – så langt</vt:lpstr>
      <vt:lpstr>Tilbakemelding fra fagansvarlig</vt:lpstr>
      <vt:lpstr>PowerPoint-presentasjon</vt:lpstr>
      <vt:lpstr>PowerPoint-presentasjon</vt:lpstr>
      <vt:lpstr>Mentorrollen </vt:lpstr>
      <vt:lpstr>Sentralt står</vt:lpstr>
      <vt:lpstr>Leveregler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Lasse Hegge</dc:creator>
  <cp:lastModifiedBy>morten@oddfellow.no</cp:lastModifiedBy>
  <cp:revision>248</cp:revision>
  <cp:lastPrinted>2016-10-25T11:47:42Z</cp:lastPrinted>
  <dcterms:created xsi:type="dcterms:W3CDTF">2012-10-20T14:05:34Z</dcterms:created>
  <dcterms:modified xsi:type="dcterms:W3CDTF">2018-06-12T09:38:59Z</dcterms:modified>
</cp:coreProperties>
</file>